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71" r:id="rId4"/>
    <p:sldId id="258" r:id="rId5"/>
    <p:sldId id="274" r:id="rId6"/>
    <p:sldId id="272" r:id="rId7"/>
    <p:sldId id="273" r:id="rId8"/>
    <p:sldId id="270" r:id="rId9"/>
    <p:sldId id="262" r:id="rId10"/>
    <p:sldId id="259" r:id="rId11"/>
    <p:sldId id="263" r:id="rId12"/>
    <p:sldId id="260" r:id="rId13"/>
    <p:sldId id="261" r:id="rId14"/>
    <p:sldId id="275" r:id="rId15"/>
    <p:sldId id="264" r:id="rId16"/>
    <p:sldId id="276" r:id="rId17"/>
    <p:sldId id="265" r:id="rId18"/>
    <p:sldId id="266" r:id="rId19"/>
    <p:sldId id="277" r:id="rId20"/>
    <p:sldId id="278" r:id="rId21"/>
    <p:sldId id="267" r:id="rId22"/>
    <p:sldId id="268" r:id="rId23"/>
    <p:sldId id="269" r:id="rId24"/>
  </p:sldIdLst>
  <p:sldSz cx="12192000" cy="6858000"/>
  <p:notesSz cx="6858000" cy="9144000"/>
  <p:custDataLst>
    <p:tags r:id="rId2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D5F74D-2A85-4610-9587-D71FBEABDC50}" v="3" dt="2024-01-16T20:49:01.911"/>
    <p1510:client id="{6A36A75C-7794-7A4E-9E03-89DC10B84EDB}" v="45" dt="2024-01-17T14:14:56.803"/>
    <p1510:client id="{7126B5DC-9061-6188-27ED-A4D0D248782E}" v="392" dt="2024-01-16T18:48:49.478"/>
    <p1510:client id="{8A956AA2-C2E4-417F-B2AB-92011362532E}" v="251" dt="2024-01-17T14:15:00.0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urice Däppen" userId="S::mda133769@stud.gibb.ch::8e4642ad-ba64-48de-af65-ef5d1554ef27" providerId="AD" clId="Web-{520865D4-33E3-4B0E-BA3A-CFB8F5EE912D}"/>
    <pc:docChg chg="modSld">
      <pc:chgData name="Maurice Däppen" userId="S::mda133769@stud.gibb.ch::8e4642ad-ba64-48de-af65-ef5d1554ef27" providerId="AD" clId="Web-{520865D4-33E3-4B0E-BA3A-CFB8F5EE912D}" dt="2024-01-15T14:55:04.881" v="23" actId="20577"/>
      <pc:docMkLst>
        <pc:docMk/>
      </pc:docMkLst>
      <pc:sldChg chg="modSp">
        <pc:chgData name="Maurice Däppen" userId="S::mda133769@stud.gibb.ch::8e4642ad-ba64-48de-af65-ef5d1554ef27" providerId="AD" clId="Web-{520865D4-33E3-4B0E-BA3A-CFB8F5EE912D}" dt="2024-01-15T14:55:04.881" v="23" actId="20577"/>
        <pc:sldMkLst>
          <pc:docMk/>
          <pc:sldMk cId="3782192922" sldId="261"/>
        </pc:sldMkLst>
        <pc:spChg chg="mod">
          <ac:chgData name="Maurice Däppen" userId="S::mda133769@stud.gibb.ch::8e4642ad-ba64-48de-af65-ef5d1554ef27" providerId="AD" clId="Web-{520865D4-33E3-4B0E-BA3A-CFB8F5EE912D}" dt="2024-01-15T14:55:04.881" v="23" actId="20577"/>
          <ac:spMkLst>
            <pc:docMk/>
            <pc:sldMk cId="3782192922" sldId="261"/>
            <ac:spMk id="3" creationId="{E1340B25-A286-2643-FF02-D7340B45F54E}"/>
          </ac:spMkLst>
        </pc:spChg>
      </pc:sldChg>
    </pc:docChg>
  </pc:docChgLst>
  <pc:docChgLst>
    <pc:chgData name="Marco Jaros" userId="S::mja135191@stud.gibb.ch::e6606381-b755-43ef-95f2-e52bdb381269" providerId="AD" clId="Web-{73C5C9F2-3616-EEBE-62BF-4A7A339D5C74}"/>
    <pc:docChg chg="addSld modSld sldOrd">
      <pc:chgData name="Marco Jaros" userId="S::mja135191@stud.gibb.ch::e6606381-b755-43ef-95f2-e52bdb381269" providerId="AD" clId="Web-{73C5C9F2-3616-EEBE-62BF-4A7A339D5C74}" dt="2024-01-15T13:54:03.356" v="12" actId="20577"/>
      <pc:docMkLst>
        <pc:docMk/>
      </pc:docMkLst>
      <pc:sldChg chg="ord">
        <pc:chgData name="Marco Jaros" userId="S::mja135191@stud.gibb.ch::e6606381-b755-43ef-95f2-e52bdb381269" providerId="AD" clId="Web-{73C5C9F2-3616-EEBE-62BF-4A7A339D5C74}" dt="2024-01-15T13:53:36.465" v="1"/>
        <pc:sldMkLst>
          <pc:docMk/>
          <pc:sldMk cId="2202362629" sldId="257"/>
        </pc:sldMkLst>
      </pc:sldChg>
      <pc:sldChg chg="modSp new">
        <pc:chgData name="Marco Jaros" userId="S::mja135191@stud.gibb.ch::e6606381-b755-43ef-95f2-e52bdb381269" providerId="AD" clId="Web-{73C5C9F2-3616-EEBE-62BF-4A7A339D5C74}" dt="2024-01-15T13:54:03.356" v="12" actId="20577"/>
        <pc:sldMkLst>
          <pc:docMk/>
          <pc:sldMk cId="4247802251" sldId="258"/>
        </pc:sldMkLst>
        <pc:spChg chg="mod">
          <ac:chgData name="Marco Jaros" userId="S::mja135191@stud.gibb.ch::e6606381-b755-43ef-95f2-e52bdb381269" providerId="AD" clId="Web-{73C5C9F2-3616-EEBE-62BF-4A7A339D5C74}" dt="2024-01-15T13:54:03.356" v="12" actId="20577"/>
          <ac:spMkLst>
            <pc:docMk/>
            <pc:sldMk cId="4247802251" sldId="258"/>
            <ac:spMk id="2" creationId="{844824B0-A159-C74F-DA43-05A8F98CD782}"/>
          </ac:spMkLst>
        </pc:spChg>
      </pc:sldChg>
    </pc:docChg>
  </pc:docChgLst>
  <pc:docChgLst>
    <pc:chgData name="Maurice Däppen" userId="8e4642ad-ba64-48de-af65-ef5d1554ef27" providerId="ADAL" clId="{19D5F74D-2A85-4610-9587-D71FBEABDC50}"/>
    <pc:docChg chg="undo custSel addSld modSld sldOrd">
      <pc:chgData name="Maurice Däppen" userId="8e4642ad-ba64-48de-af65-ef5d1554ef27" providerId="ADAL" clId="{19D5F74D-2A85-4610-9587-D71FBEABDC50}" dt="2024-01-16T20:54:26.122" v="765"/>
      <pc:docMkLst>
        <pc:docMk/>
      </pc:docMkLst>
      <pc:sldChg chg="ord">
        <pc:chgData name="Maurice Däppen" userId="8e4642ad-ba64-48de-af65-ef5d1554ef27" providerId="ADAL" clId="{19D5F74D-2A85-4610-9587-D71FBEABDC50}" dt="2024-01-16T20:54:26.122" v="765"/>
        <pc:sldMkLst>
          <pc:docMk/>
          <pc:sldMk cId="3782192922" sldId="261"/>
        </pc:sldMkLst>
      </pc:sldChg>
      <pc:sldChg chg="modSp mod">
        <pc:chgData name="Maurice Däppen" userId="8e4642ad-ba64-48de-af65-ef5d1554ef27" providerId="ADAL" clId="{19D5F74D-2A85-4610-9587-D71FBEABDC50}" dt="2024-01-16T20:45:50.201" v="240" actId="20577"/>
        <pc:sldMkLst>
          <pc:docMk/>
          <pc:sldMk cId="2944684342" sldId="264"/>
        </pc:sldMkLst>
        <pc:spChg chg="mod">
          <ac:chgData name="Maurice Däppen" userId="8e4642ad-ba64-48de-af65-ef5d1554ef27" providerId="ADAL" clId="{19D5F74D-2A85-4610-9587-D71FBEABDC50}" dt="2024-01-16T20:45:50.201" v="240" actId="20577"/>
          <ac:spMkLst>
            <pc:docMk/>
            <pc:sldMk cId="2944684342" sldId="264"/>
            <ac:spMk id="3" creationId="{E1340B25-A286-2643-FF02-D7340B45F54E}"/>
          </ac:spMkLst>
        </pc:spChg>
      </pc:sldChg>
      <pc:sldChg chg="modSp mod">
        <pc:chgData name="Maurice Däppen" userId="8e4642ad-ba64-48de-af65-ef5d1554ef27" providerId="ADAL" clId="{19D5F74D-2A85-4610-9587-D71FBEABDC50}" dt="2024-01-16T20:47:05.659" v="329" actId="20577"/>
        <pc:sldMkLst>
          <pc:docMk/>
          <pc:sldMk cId="1308043729" sldId="265"/>
        </pc:sldMkLst>
        <pc:spChg chg="mod">
          <ac:chgData name="Maurice Däppen" userId="8e4642ad-ba64-48de-af65-ef5d1554ef27" providerId="ADAL" clId="{19D5F74D-2A85-4610-9587-D71FBEABDC50}" dt="2024-01-16T20:47:05.659" v="329" actId="20577"/>
          <ac:spMkLst>
            <pc:docMk/>
            <pc:sldMk cId="1308043729" sldId="265"/>
            <ac:spMk id="3" creationId="{E1340B25-A286-2643-FF02-D7340B45F54E}"/>
          </ac:spMkLst>
        </pc:spChg>
      </pc:sldChg>
      <pc:sldChg chg="modSp mod">
        <pc:chgData name="Maurice Däppen" userId="8e4642ad-ba64-48de-af65-ef5d1554ef27" providerId="ADAL" clId="{19D5F74D-2A85-4610-9587-D71FBEABDC50}" dt="2024-01-16T20:48:14.801" v="391" actId="20577"/>
        <pc:sldMkLst>
          <pc:docMk/>
          <pc:sldMk cId="1966436204" sldId="266"/>
        </pc:sldMkLst>
        <pc:spChg chg="mod">
          <ac:chgData name="Maurice Däppen" userId="8e4642ad-ba64-48de-af65-ef5d1554ef27" providerId="ADAL" clId="{19D5F74D-2A85-4610-9587-D71FBEABDC50}" dt="2024-01-16T20:48:14.801" v="391" actId="20577"/>
          <ac:spMkLst>
            <pc:docMk/>
            <pc:sldMk cId="1966436204" sldId="266"/>
            <ac:spMk id="3" creationId="{E1340B25-A286-2643-FF02-D7340B45F54E}"/>
          </ac:spMkLst>
        </pc:spChg>
      </pc:sldChg>
      <pc:sldChg chg="modSp mod">
        <pc:chgData name="Maurice Däppen" userId="8e4642ad-ba64-48de-af65-ef5d1554ef27" providerId="ADAL" clId="{19D5F74D-2A85-4610-9587-D71FBEABDC50}" dt="2024-01-16T20:53:49.306" v="763" actId="20577"/>
        <pc:sldMkLst>
          <pc:docMk/>
          <pc:sldMk cId="2946218339" sldId="267"/>
        </pc:sldMkLst>
        <pc:spChg chg="mod">
          <ac:chgData name="Maurice Däppen" userId="8e4642ad-ba64-48de-af65-ef5d1554ef27" providerId="ADAL" clId="{19D5F74D-2A85-4610-9587-D71FBEABDC50}" dt="2024-01-16T20:53:49.306" v="763" actId="20577"/>
          <ac:spMkLst>
            <pc:docMk/>
            <pc:sldMk cId="2946218339" sldId="267"/>
            <ac:spMk id="3" creationId="{E1340B25-A286-2643-FF02-D7340B45F54E}"/>
          </ac:spMkLst>
        </pc:spChg>
      </pc:sldChg>
      <pc:sldChg chg="ord">
        <pc:chgData name="Maurice Däppen" userId="8e4642ad-ba64-48de-af65-ef5d1554ef27" providerId="ADAL" clId="{19D5F74D-2A85-4610-9587-D71FBEABDC50}" dt="2024-01-16T20:54:26.122" v="765"/>
        <pc:sldMkLst>
          <pc:docMk/>
          <pc:sldMk cId="1882399064" sldId="275"/>
        </pc:sldMkLst>
      </pc:sldChg>
      <pc:sldChg chg="modSp add mod">
        <pc:chgData name="Maurice Däppen" userId="8e4642ad-ba64-48de-af65-ef5d1554ef27" providerId="ADAL" clId="{19D5F74D-2A85-4610-9587-D71FBEABDC50}" dt="2024-01-16T20:45:19.387" v="231" actId="20577"/>
        <pc:sldMkLst>
          <pc:docMk/>
          <pc:sldMk cId="2683416360" sldId="276"/>
        </pc:sldMkLst>
        <pc:spChg chg="mod">
          <ac:chgData name="Maurice Däppen" userId="8e4642ad-ba64-48de-af65-ef5d1554ef27" providerId="ADAL" clId="{19D5F74D-2A85-4610-9587-D71FBEABDC50}" dt="2024-01-16T20:44:54.233" v="161" actId="20577"/>
          <ac:spMkLst>
            <pc:docMk/>
            <pc:sldMk cId="2683416360" sldId="276"/>
            <ac:spMk id="2" creationId="{8EAB9614-E925-7D71-BC1D-2311CDAD9C84}"/>
          </ac:spMkLst>
        </pc:spChg>
        <pc:spChg chg="mod">
          <ac:chgData name="Maurice Däppen" userId="8e4642ad-ba64-48de-af65-ef5d1554ef27" providerId="ADAL" clId="{19D5F74D-2A85-4610-9587-D71FBEABDC50}" dt="2024-01-16T20:45:19.387" v="231" actId="20577"/>
          <ac:spMkLst>
            <pc:docMk/>
            <pc:sldMk cId="2683416360" sldId="276"/>
            <ac:spMk id="3" creationId="{E1340B25-A286-2643-FF02-D7340B45F54E}"/>
          </ac:spMkLst>
        </pc:spChg>
      </pc:sldChg>
      <pc:sldChg chg="modSp add mod">
        <pc:chgData name="Maurice Däppen" userId="8e4642ad-ba64-48de-af65-ef5d1554ef27" providerId="ADAL" clId="{19D5F74D-2A85-4610-9587-D71FBEABDC50}" dt="2024-01-16T20:51:04.923" v="623" actId="20577"/>
        <pc:sldMkLst>
          <pc:docMk/>
          <pc:sldMk cId="66673906" sldId="277"/>
        </pc:sldMkLst>
        <pc:spChg chg="mod">
          <ac:chgData name="Maurice Däppen" userId="8e4642ad-ba64-48de-af65-ef5d1554ef27" providerId="ADAL" clId="{19D5F74D-2A85-4610-9587-D71FBEABDC50}" dt="2024-01-16T20:51:04.923" v="623" actId="20577"/>
          <ac:spMkLst>
            <pc:docMk/>
            <pc:sldMk cId="66673906" sldId="277"/>
            <ac:spMk id="3" creationId="{E1340B25-A286-2643-FF02-D7340B45F54E}"/>
          </ac:spMkLst>
        </pc:spChg>
        <pc:picChg chg="mod">
          <ac:chgData name="Maurice Däppen" userId="8e4642ad-ba64-48de-af65-ef5d1554ef27" providerId="ADAL" clId="{19D5F74D-2A85-4610-9587-D71FBEABDC50}" dt="2024-01-16T20:49:08.274" v="471" actId="1076"/>
          <ac:picMkLst>
            <pc:docMk/>
            <pc:sldMk cId="66673906" sldId="277"/>
            <ac:picMk id="4" creationId="{045091A7-816B-5F8D-8D39-13FFDD0512BD}"/>
          </ac:picMkLst>
        </pc:picChg>
      </pc:sldChg>
      <pc:sldChg chg="modSp add mod">
        <pc:chgData name="Maurice Däppen" userId="8e4642ad-ba64-48de-af65-ef5d1554ef27" providerId="ADAL" clId="{19D5F74D-2A85-4610-9587-D71FBEABDC50}" dt="2024-01-16T20:51:23.569" v="661" actId="12"/>
        <pc:sldMkLst>
          <pc:docMk/>
          <pc:sldMk cId="1216385955" sldId="278"/>
        </pc:sldMkLst>
        <pc:spChg chg="mod">
          <ac:chgData name="Maurice Däppen" userId="8e4642ad-ba64-48de-af65-ef5d1554ef27" providerId="ADAL" clId="{19D5F74D-2A85-4610-9587-D71FBEABDC50}" dt="2024-01-16T20:51:23.569" v="661" actId="12"/>
          <ac:spMkLst>
            <pc:docMk/>
            <pc:sldMk cId="1216385955" sldId="278"/>
            <ac:spMk id="3" creationId="{E1340B25-A286-2643-FF02-D7340B45F54E}"/>
          </ac:spMkLst>
        </pc:spChg>
      </pc:sldChg>
    </pc:docChg>
  </pc:docChgLst>
  <pc:docChgLst>
    <pc:chgData name="Marco Jaros" userId="e6606381-b755-43ef-95f2-e52bdb381269" providerId="ADAL" clId="{022B6CB8-D6F3-824B-B7FF-C2981032379B}"/>
    <pc:docChg chg="custSel modSld">
      <pc:chgData name="Marco Jaros" userId="e6606381-b755-43ef-95f2-e52bdb381269" providerId="ADAL" clId="{022B6CB8-D6F3-824B-B7FF-C2981032379B}" dt="2024-01-15T15:46:40.575" v="325" actId="478"/>
      <pc:docMkLst>
        <pc:docMk/>
      </pc:docMkLst>
      <pc:sldChg chg="delSp modSp mod">
        <pc:chgData name="Marco Jaros" userId="e6606381-b755-43ef-95f2-e52bdb381269" providerId="ADAL" clId="{022B6CB8-D6F3-824B-B7FF-C2981032379B}" dt="2024-01-15T15:46:40.575" v="325" actId="478"/>
        <pc:sldMkLst>
          <pc:docMk/>
          <pc:sldMk cId="2080447866" sldId="256"/>
        </pc:sldMkLst>
        <pc:graphicFrameChg chg="del mod">
          <ac:chgData name="Marco Jaros" userId="e6606381-b755-43ef-95f2-e52bdb381269" providerId="ADAL" clId="{022B6CB8-D6F3-824B-B7FF-C2981032379B}" dt="2024-01-15T15:46:40.575" v="325" actId="478"/>
          <ac:graphicFrameMkLst>
            <pc:docMk/>
            <pc:sldMk cId="2080447866" sldId="256"/>
            <ac:graphicFrameMk id="5" creationId="{428DA2DD-920B-988F-C31F-6C0D0AEF34A0}"/>
          </ac:graphicFrameMkLst>
        </pc:graphicFrameChg>
      </pc:sldChg>
      <pc:sldChg chg="modSp mod">
        <pc:chgData name="Marco Jaros" userId="e6606381-b755-43ef-95f2-e52bdb381269" providerId="ADAL" clId="{022B6CB8-D6F3-824B-B7FF-C2981032379B}" dt="2024-01-10T15:28:58.717" v="322" actId="20577"/>
        <pc:sldMkLst>
          <pc:docMk/>
          <pc:sldMk cId="2202362629" sldId="257"/>
        </pc:sldMkLst>
        <pc:spChg chg="mod">
          <ac:chgData name="Marco Jaros" userId="e6606381-b755-43ef-95f2-e52bdb381269" providerId="ADAL" clId="{022B6CB8-D6F3-824B-B7FF-C2981032379B}" dt="2024-01-10T15:28:58.717" v="322" actId="20577"/>
          <ac:spMkLst>
            <pc:docMk/>
            <pc:sldMk cId="2202362629" sldId="257"/>
            <ac:spMk id="3" creationId="{F7A0CD79-C96D-1E8A-58E6-79683923C720}"/>
          </ac:spMkLst>
        </pc:spChg>
      </pc:sldChg>
    </pc:docChg>
  </pc:docChgLst>
  <pc:docChgLst>
    <pc:chgData name="Marco Jaros" userId="S::mja135191@stud.gibb.ch::e6606381-b755-43ef-95f2-e52bdb381269" providerId="AD" clId="Web-{D6EF359E-3861-EE99-6E84-85F3422B3288}"/>
    <pc:docChg chg="addSld delSld modSld sldOrd">
      <pc:chgData name="Marco Jaros" userId="S::mja135191@stud.gibb.ch::e6606381-b755-43ef-95f2-e52bdb381269" providerId="AD" clId="Web-{D6EF359E-3861-EE99-6E84-85F3422B3288}" dt="2024-01-15T15:22:25.007" v="685"/>
      <pc:docMkLst>
        <pc:docMk/>
      </pc:docMkLst>
      <pc:sldChg chg="addSp delSp modSp mod setBg addAnim delAnim modAnim">
        <pc:chgData name="Marco Jaros" userId="S::mja135191@stud.gibb.ch::e6606381-b755-43ef-95f2-e52bdb381269" providerId="AD" clId="Web-{D6EF359E-3861-EE99-6E84-85F3422B3288}" dt="2024-01-15T15:22:25.007" v="685"/>
        <pc:sldMkLst>
          <pc:docMk/>
          <pc:sldMk cId="2080447866" sldId="256"/>
        </pc:sldMkLst>
        <pc:spChg chg="mod">
          <ac:chgData name="Marco Jaros" userId="S::mja135191@stud.gibb.ch::e6606381-b755-43ef-95f2-e52bdb381269" providerId="AD" clId="Web-{D6EF359E-3861-EE99-6E84-85F3422B3288}" dt="2024-01-15T15:17:35.816" v="684"/>
          <ac:spMkLst>
            <pc:docMk/>
            <pc:sldMk cId="2080447866" sldId="256"/>
            <ac:spMk id="2" creationId="{6B2EC44A-80A3-286F-A929-6B3389A98B5C}"/>
          </ac:spMkLst>
        </pc:spChg>
        <pc:spChg chg="mod">
          <ac:chgData name="Marco Jaros" userId="S::mja135191@stud.gibb.ch::e6606381-b755-43ef-95f2-e52bdb381269" providerId="AD" clId="Web-{D6EF359E-3861-EE99-6E84-85F3422B3288}" dt="2024-01-15T15:17:35.816" v="684"/>
          <ac:spMkLst>
            <pc:docMk/>
            <pc:sldMk cId="2080447866" sldId="256"/>
            <ac:spMk id="3" creationId="{C302CE44-F2B0-546B-800E-A92DF9DA7630}"/>
          </ac:spMkLst>
        </pc:spChg>
        <pc:spChg chg="add del">
          <ac:chgData name="Marco Jaros" userId="S::mja135191@stud.gibb.ch::e6606381-b755-43ef-95f2-e52bdb381269" providerId="AD" clId="Web-{D6EF359E-3861-EE99-6E84-85F3422B3288}" dt="2024-01-15T15:17:35.816" v="684"/>
          <ac:spMkLst>
            <pc:docMk/>
            <pc:sldMk cId="2080447866" sldId="256"/>
            <ac:spMk id="9" creationId="{C1DD1A8A-57D5-4A81-AD04-532B043C5611}"/>
          </ac:spMkLst>
        </pc:spChg>
        <pc:spChg chg="add del">
          <ac:chgData name="Marco Jaros" userId="S::mja135191@stud.gibb.ch::e6606381-b755-43ef-95f2-e52bdb381269" providerId="AD" clId="Web-{D6EF359E-3861-EE99-6E84-85F3422B3288}" dt="2024-01-15T15:17:35.816" v="684"/>
          <ac:spMkLst>
            <pc:docMk/>
            <pc:sldMk cId="2080447866" sldId="256"/>
            <ac:spMk id="11" creationId="{007891EC-4501-44ED-A8C8-B11B6DB767AB}"/>
          </ac:spMkLst>
        </pc:spChg>
        <pc:spChg chg="add">
          <ac:chgData name="Marco Jaros" userId="S::mja135191@stud.gibb.ch::e6606381-b755-43ef-95f2-e52bdb381269" providerId="AD" clId="Web-{D6EF359E-3861-EE99-6E84-85F3422B3288}" dt="2024-01-15T15:17:35.816" v="684"/>
          <ac:spMkLst>
            <pc:docMk/>
            <pc:sldMk cId="2080447866" sldId="256"/>
            <ac:spMk id="16" creationId="{06DA9DF9-31F7-4056-B42E-878CC92417B8}"/>
          </ac:spMkLst>
        </pc:spChg>
        <pc:grpChg chg="add del mod">
          <ac:chgData name="Marco Jaros" userId="S::mja135191@stud.gibb.ch::e6606381-b755-43ef-95f2-e52bdb381269" providerId="AD" clId="Web-{D6EF359E-3861-EE99-6E84-85F3422B3288}" dt="2024-01-15T15:08:42.607" v="678"/>
          <ac:grpSpMkLst>
            <pc:docMk/>
            <pc:sldMk cId="2080447866" sldId="256"/>
            <ac:grpSpMk id="8" creationId="{CC593241-0214-C3DB-77BE-0886BC10E1C2}"/>
          </ac:grpSpMkLst>
        </pc:grpChg>
        <pc:picChg chg="add del mod ord">
          <ac:chgData name="Marco Jaros" userId="S::mja135191@stud.gibb.ch::e6606381-b755-43ef-95f2-e52bdb381269" providerId="AD" clId="Web-{D6EF359E-3861-EE99-6E84-85F3422B3288}" dt="2024-01-15T15:22:25.007" v="685"/>
          <ac:picMkLst>
            <pc:docMk/>
            <pc:sldMk cId="2080447866" sldId="256"/>
            <ac:picMk id="5" creationId="{CAC99E67-91C3-4B00-71A8-3AEEB8B523C7}"/>
          </ac:picMkLst>
        </pc:picChg>
      </pc:sldChg>
      <pc:sldChg chg="modSp">
        <pc:chgData name="Marco Jaros" userId="S::mja135191@stud.gibb.ch::e6606381-b755-43ef-95f2-e52bdb381269" providerId="AD" clId="Web-{D6EF359E-3861-EE99-6E84-85F3422B3288}" dt="2024-01-15T14:15:42.344" v="182" actId="20577"/>
        <pc:sldMkLst>
          <pc:docMk/>
          <pc:sldMk cId="4247802251" sldId="258"/>
        </pc:sldMkLst>
        <pc:spChg chg="mod">
          <ac:chgData name="Marco Jaros" userId="S::mja135191@stud.gibb.ch::e6606381-b755-43ef-95f2-e52bdb381269" providerId="AD" clId="Web-{D6EF359E-3861-EE99-6E84-85F3422B3288}" dt="2024-01-15T14:11:01.809" v="145" actId="20577"/>
          <ac:spMkLst>
            <pc:docMk/>
            <pc:sldMk cId="4247802251" sldId="258"/>
            <ac:spMk id="2" creationId="{844824B0-A159-C74F-DA43-05A8F98CD782}"/>
          </ac:spMkLst>
        </pc:spChg>
        <pc:spChg chg="mod">
          <ac:chgData name="Marco Jaros" userId="S::mja135191@stud.gibb.ch::e6606381-b755-43ef-95f2-e52bdb381269" providerId="AD" clId="Web-{D6EF359E-3861-EE99-6E84-85F3422B3288}" dt="2024-01-15T14:15:42.344" v="182" actId="20577"/>
          <ac:spMkLst>
            <pc:docMk/>
            <pc:sldMk cId="4247802251" sldId="258"/>
            <ac:spMk id="3" creationId="{85E92B8D-7ED8-145B-72E1-E9CE70BEF66A}"/>
          </ac:spMkLst>
        </pc:spChg>
      </pc:sldChg>
      <pc:sldChg chg="modSp add replId">
        <pc:chgData name="Marco Jaros" userId="S::mja135191@stud.gibb.ch::e6606381-b755-43ef-95f2-e52bdb381269" providerId="AD" clId="Web-{D6EF359E-3861-EE99-6E84-85F3422B3288}" dt="2024-01-15T14:23:18.773" v="308" actId="20577"/>
        <pc:sldMkLst>
          <pc:docMk/>
          <pc:sldMk cId="1984667964" sldId="259"/>
        </pc:sldMkLst>
        <pc:spChg chg="mod">
          <ac:chgData name="Marco Jaros" userId="S::mja135191@stud.gibb.ch::e6606381-b755-43ef-95f2-e52bdb381269" providerId="AD" clId="Web-{D6EF359E-3861-EE99-6E84-85F3422B3288}" dt="2024-01-15T14:22:13.475" v="270" actId="20577"/>
          <ac:spMkLst>
            <pc:docMk/>
            <pc:sldMk cId="1984667964" sldId="259"/>
            <ac:spMk id="2" creationId="{92B5FF48-37FC-5FA7-E05B-6A5DC66E0445}"/>
          </ac:spMkLst>
        </pc:spChg>
        <pc:spChg chg="mod">
          <ac:chgData name="Marco Jaros" userId="S::mja135191@stud.gibb.ch::e6606381-b755-43ef-95f2-e52bdb381269" providerId="AD" clId="Web-{D6EF359E-3861-EE99-6E84-85F3422B3288}" dt="2024-01-15T14:23:18.773" v="308" actId="20577"/>
          <ac:spMkLst>
            <pc:docMk/>
            <pc:sldMk cId="1984667964" sldId="259"/>
            <ac:spMk id="3" creationId="{48C25B56-8CA0-A9F9-D615-09B4112832CA}"/>
          </ac:spMkLst>
        </pc:spChg>
      </pc:sldChg>
      <pc:sldChg chg="addSp delSp modSp add replId">
        <pc:chgData name="Marco Jaros" userId="S::mja135191@stud.gibb.ch::e6606381-b755-43ef-95f2-e52bdb381269" providerId="AD" clId="Web-{D6EF359E-3861-EE99-6E84-85F3422B3288}" dt="2024-01-15T15:13:10.829" v="680"/>
        <pc:sldMkLst>
          <pc:docMk/>
          <pc:sldMk cId="3700114556" sldId="260"/>
        </pc:sldMkLst>
        <pc:spChg chg="mod">
          <ac:chgData name="Marco Jaros" userId="S::mja135191@stud.gibb.ch::e6606381-b755-43ef-95f2-e52bdb381269" providerId="AD" clId="Web-{D6EF359E-3861-EE99-6E84-85F3422B3288}" dt="2024-01-15T14:01:57.911" v="30" actId="20577"/>
          <ac:spMkLst>
            <pc:docMk/>
            <pc:sldMk cId="3700114556" sldId="260"/>
            <ac:spMk id="2" creationId="{7BB323AC-CE81-7891-4CE7-BE5C1FF36E71}"/>
          </ac:spMkLst>
        </pc:spChg>
        <pc:spChg chg="del">
          <ac:chgData name="Marco Jaros" userId="S::mja135191@stud.gibb.ch::e6606381-b755-43ef-95f2-e52bdb381269" providerId="AD" clId="Web-{D6EF359E-3861-EE99-6E84-85F3422B3288}" dt="2024-01-15T14:02:20.630" v="31"/>
          <ac:spMkLst>
            <pc:docMk/>
            <pc:sldMk cId="3700114556" sldId="260"/>
            <ac:spMk id="3" creationId="{132D1D0B-35CA-60FD-E7B1-079138024066}"/>
          </ac:spMkLst>
        </pc:spChg>
        <pc:spChg chg="add mod">
          <ac:chgData name="Marco Jaros" userId="S::mja135191@stud.gibb.ch::e6606381-b755-43ef-95f2-e52bdb381269" providerId="AD" clId="Web-{D6EF359E-3861-EE99-6E84-85F3422B3288}" dt="2024-01-15T15:13:09.048" v="679" actId="20577"/>
          <ac:spMkLst>
            <pc:docMk/>
            <pc:sldMk cId="3700114556" sldId="260"/>
            <ac:spMk id="3" creationId="{C8955842-B53F-E861-3C0D-C8650001E09B}"/>
          </ac:spMkLst>
        </pc:spChg>
        <pc:spChg chg="add mod">
          <ac:chgData name="Marco Jaros" userId="S::mja135191@stud.gibb.ch::e6606381-b755-43ef-95f2-e52bdb381269" providerId="AD" clId="Web-{D6EF359E-3861-EE99-6E84-85F3422B3288}" dt="2024-01-15T15:05:29.511" v="550" actId="14100"/>
          <ac:spMkLst>
            <pc:docMk/>
            <pc:sldMk cId="3700114556" sldId="260"/>
            <ac:spMk id="5" creationId="{6A0121F7-C72D-3FFF-B634-71A6A36D7307}"/>
          </ac:spMkLst>
        </pc:spChg>
        <pc:spChg chg="add mod">
          <ac:chgData name="Marco Jaros" userId="S::mja135191@stud.gibb.ch::e6606381-b755-43ef-95f2-e52bdb381269" providerId="AD" clId="Web-{D6EF359E-3861-EE99-6E84-85F3422B3288}" dt="2024-01-15T15:05:40.652" v="553" actId="14100"/>
          <ac:spMkLst>
            <pc:docMk/>
            <pc:sldMk cId="3700114556" sldId="260"/>
            <ac:spMk id="6" creationId="{C5C98F05-80EA-FC53-8C4A-BCE6B49267C2}"/>
          </ac:spMkLst>
        </pc:spChg>
        <pc:grpChg chg="add del mod">
          <ac:chgData name="Marco Jaros" userId="S::mja135191@stud.gibb.ch::e6606381-b755-43ef-95f2-e52bdb381269" providerId="AD" clId="Web-{D6EF359E-3861-EE99-6E84-85F3422B3288}" dt="2024-01-15T15:13:10.829" v="680"/>
          <ac:grpSpMkLst>
            <pc:docMk/>
            <pc:sldMk cId="3700114556" sldId="260"/>
            <ac:grpSpMk id="7" creationId="{F8EC3DB0-F28F-14EE-55B5-126EA74636AA}"/>
          </ac:grpSpMkLst>
        </pc:grpChg>
        <pc:grpChg chg="add del">
          <ac:chgData name="Marco Jaros" userId="S::mja135191@stud.gibb.ch::e6606381-b755-43ef-95f2-e52bdb381269" providerId="AD" clId="Web-{D6EF359E-3861-EE99-6E84-85F3422B3288}" dt="2024-01-15T15:07:23.262" v="670"/>
          <ac:grpSpMkLst>
            <pc:docMk/>
            <pc:sldMk cId="3700114556" sldId="260"/>
            <ac:grpSpMk id="8" creationId="{3C8C77CB-BBAB-0BAD-6546-827640B5EE0D}"/>
          </ac:grpSpMkLst>
        </pc:grpChg>
        <pc:picChg chg="add mod ord">
          <ac:chgData name="Marco Jaros" userId="S::mja135191@stud.gibb.ch::e6606381-b755-43ef-95f2-e52bdb381269" providerId="AD" clId="Web-{D6EF359E-3861-EE99-6E84-85F3422B3288}" dt="2024-01-15T14:02:23.536" v="32" actId="1076"/>
          <ac:picMkLst>
            <pc:docMk/>
            <pc:sldMk cId="3700114556" sldId="260"/>
            <ac:picMk id="4" creationId="{954AE1E5-08A2-7F6F-BE92-65EF93E51916}"/>
          </ac:picMkLst>
        </pc:picChg>
      </pc:sldChg>
      <pc:sldChg chg="addSp delSp modSp add mod ord replId setBg">
        <pc:chgData name="Marco Jaros" userId="S::mja135191@stud.gibb.ch::e6606381-b755-43ef-95f2-e52bdb381269" providerId="AD" clId="Web-{D6EF359E-3861-EE99-6E84-85F3422B3288}" dt="2024-01-15T15:04:06.526" v="544" actId="20577"/>
        <pc:sldMkLst>
          <pc:docMk/>
          <pc:sldMk cId="3782192922" sldId="261"/>
        </pc:sldMkLst>
        <pc:spChg chg="mod">
          <ac:chgData name="Marco Jaros" userId="S::mja135191@stud.gibb.ch::e6606381-b755-43ef-95f2-e52bdb381269" providerId="AD" clId="Web-{D6EF359E-3861-EE99-6E84-85F3422B3288}" dt="2024-01-15T14:07:34.494" v="97" actId="20577"/>
          <ac:spMkLst>
            <pc:docMk/>
            <pc:sldMk cId="3782192922" sldId="261"/>
            <ac:spMk id="2" creationId="{8EAB9614-E925-7D71-BC1D-2311CDAD9C84}"/>
          </ac:spMkLst>
        </pc:spChg>
        <pc:spChg chg="add del mod">
          <ac:chgData name="Marco Jaros" userId="S::mja135191@stud.gibb.ch::e6606381-b755-43ef-95f2-e52bdb381269" providerId="AD" clId="Web-{D6EF359E-3861-EE99-6E84-85F3422B3288}" dt="2024-01-15T15:04:06.526" v="544" actId="20577"/>
          <ac:spMkLst>
            <pc:docMk/>
            <pc:sldMk cId="3782192922" sldId="261"/>
            <ac:spMk id="3" creationId="{E1340B25-A286-2643-FF02-D7340B45F54E}"/>
          </ac:spMkLst>
        </pc:spChg>
        <pc:spChg chg="add del">
          <ac:chgData name="Marco Jaros" userId="S::mja135191@stud.gibb.ch::e6606381-b755-43ef-95f2-e52bdb381269" providerId="AD" clId="Web-{D6EF359E-3861-EE99-6E84-85F3422B3288}" dt="2024-01-15T14:07:32.213" v="94"/>
          <ac:spMkLst>
            <pc:docMk/>
            <pc:sldMk cId="3782192922" sldId="261"/>
            <ac:spMk id="9" creationId="{5A59F003-E00A-43F9-91DC-CC54E3B87466}"/>
          </ac:spMkLst>
        </pc:spChg>
        <pc:spChg chg="add del">
          <ac:chgData name="Marco Jaros" userId="S::mja135191@stud.gibb.ch::e6606381-b755-43ef-95f2-e52bdb381269" providerId="AD" clId="Web-{D6EF359E-3861-EE99-6E84-85F3422B3288}" dt="2024-01-15T14:07:32.213" v="94"/>
          <ac:spMkLst>
            <pc:docMk/>
            <pc:sldMk cId="3782192922" sldId="261"/>
            <ac:spMk id="11" creationId="{D74A4382-E3AD-430A-9A1F-DFA3E0E77A7D}"/>
          </ac:spMkLst>
        </pc:spChg>
        <pc:spChg chg="add del">
          <ac:chgData name="Marco Jaros" userId="S::mja135191@stud.gibb.ch::e6606381-b755-43ef-95f2-e52bdb381269" providerId="AD" clId="Web-{D6EF359E-3861-EE99-6E84-85F3422B3288}" dt="2024-01-15T14:07:32.213" v="94"/>
          <ac:spMkLst>
            <pc:docMk/>
            <pc:sldMk cId="3782192922" sldId="261"/>
            <ac:spMk id="13" creationId="{79F40191-0F44-4FD1-82CC-ACB507C14BE6}"/>
          </ac:spMkLst>
        </pc:spChg>
        <pc:picChg chg="add del">
          <ac:chgData name="Marco Jaros" userId="S::mja135191@stud.gibb.ch::e6606381-b755-43ef-95f2-e52bdb381269" providerId="AD" clId="Web-{D6EF359E-3861-EE99-6E84-85F3422B3288}" dt="2024-01-15T14:07:32.213" v="94"/>
          <ac:picMkLst>
            <pc:docMk/>
            <pc:sldMk cId="3782192922" sldId="261"/>
            <ac:picMk id="5" creationId="{8FD70036-595E-6C7D-38E4-9E923D3D9570}"/>
          </ac:picMkLst>
        </pc:picChg>
      </pc:sldChg>
      <pc:sldChg chg="modSp add replId">
        <pc:chgData name="Marco Jaros" userId="S::mja135191@stud.gibb.ch::e6606381-b755-43ef-95f2-e52bdb381269" providerId="AD" clId="Web-{D6EF359E-3861-EE99-6E84-85F3422B3288}" dt="2024-01-15T14:19:24.660" v="259" actId="20577"/>
        <pc:sldMkLst>
          <pc:docMk/>
          <pc:sldMk cId="2473999465" sldId="262"/>
        </pc:sldMkLst>
        <pc:spChg chg="mod">
          <ac:chgData name="Marco Jaros" userId="S::mja135191@stud.gibb.ch::e6606381-b755-43ef-95f2-e52bdb381269" providerId="AD" clId="Web-{D6EF359E-3861-EE99-6E84-85F3422B3288}" dt="2024-01-15T14:16:26.798" v="197" actId="20577"/>
          <ac:spMkLst>
            <pc:docMk/>
            <pc:sldMk cId="2473999465" sldId="262"/>
            <ac:spMk id="2" creationId="{8BC89DC6-9BA0-EA7F-6D80-B265ACC58966}"/>
          </ac:spMkLst>
        </pc:spChg>
        <pc:spChg chg="mod">
          <ac:chgData name="Marco Jaros" userId="S::mja135191@stud.gibb.ch::e6606381-b755-43ef-95f2-e52bdb381269" providerId="AD" clId="Web-{D6EF359E-3861-EE99-6E84-85F3422B3288}" dt="2024-01-15T14:19:24.660" v="259" actId="20577"/>
          <ac:spMkLst>
            <pc:docMk/>
            <pc:sldMk cId="2473999465" sldId="262"/>
            <ac:spMk id="3" creationId="{89E98AEB-2BE2-D233-033B-004995EEC7C6}"/>
          </ac:spMkLst>
        </pc:spChg>
      </pc:sldChg>
      <pc:sldChg chg="modSp add replId">
        <pc:chgData name="Marco Jaros" userId="S::mja135191@stud.gibb.ch::e6606381-b755-43ef-95f2-e52bdb381269" providerId="AD" clId="Web-{D6EF359E-3861-EE99-6E84-85F3422B3288}" dt="2024-01-15T14:27:09.854" v="389" actId="20577"/>
        <pc:sldMkLst>
          <pc:docMk/>
          <pc:sldMk cId="2287880817" sldId="263"/>
        </pc:sldMkLst>
        <pc:spChg chg="mod">
          <ac:chgData name="Marco Jaros" userId="S::mja135191@stud.gibb.ch::e6606381-b755-43ef-95f2-e52bdb381269" providerId="AD" clId="Web-{D6EF359E-3861-EE99-6E84-85F3422B3288}" dt="2024-01-15T14:26:11.338" v="349" actId="20577"/>
          <ac:spMkLst>
            <pc:docMk/>
            <pc:sldMk cId="2287880817" sldId="263"/>
            <ac:spMk id="2" creationId="{3D1F1203-3CAC-B1BA-08CA-E473B5EB5533}"/>
          </ac:spMkLst>
        </pc:spChg>
        <pc:spChg chg="mod">
          <ac:chgData name="Marco Jaros" userId="S::mja135191@stud.gibb.ch::e6606381-b755-43ef-95f2-e52bdb381269" providerId="AD" clId="Web-{D6EF359E-3861-EE99-6E84-85F3422B3288}" dt="2024-01-15T14:27:09.854" v="389" actId="20577"/>
          <ac:spMkLst>
            <pc:docMk/>
            <pc:sldMk cId="2287880817" sldId="263"/>
            <ac:spMk id="3" creationId="{7343C213-800D-9D04-4E4E-4C8290ECF137}"/>
          </ac:spMkLst>
        </pc:spChg>
      </pc:sldChg>
      <pc:sldChg chg="modSp add del replId">
        <pc:chgData name="Marco Jaros" userId="S::mja135191@stud.gibb.ch::e6606381-b755-43ef-95f2-e52bdb381269" providerId="AD" clId="Web-{D6EF359E-3861-EE99-6E84-85F3422B3288}" dt="2024-01-15T14:26:00.119" v="342"/>
        <pc:sldMkLst>
          <pc:docMk/>
          <pc:sldMk cId="2265904815" sldId="264"/>
        </pc:sldMkLst>
        <pc:spChg chg="mod">
          <ac:chgData name="Marco Jaros" userId="S::mja135191@stud.gibb.ch::e6606381-b755-43ef-95f2-e52bdb381269" providerId="AD" clId="Web-{D6EF359E-3861-EE99-6E84-85F3422B3288}" dt="2024-01-15T14:25:41.978" v="334" actId="20577"/>
          <ac:spMkLst>
            <pc:docMk/>
            <pc:sldMk cId="2265904815" sldId="264"/>
            <ac:spMk id="2" creationId="{4B4F21DE-9E27-335D-F177-3B6B74F48C2D}"/>
          </ac:spMkLst>
        </pc:spChg>
        <pc:spChg chg="mod">
          <ac:chgData name="Marco Jaros" userId="S::mja135191@stud.gibb.ch::e6606381-b755-43ef-95f2-e52bdb381269" providerId="AD" clId="Web-{D6EF359E-3861-EE99-6E84-85F3422B3288}" dt="2024-01-15T14:25:57.212" v="341" actId="20577"/>
          <ac:spMkLst>
            <pc:docMk/>
            <pc:sldMk cId="2265904815" sldId="264"/>
            <ac:spMk id="3" creationId="{2C1398E3-91A9-E0B5-B703-F2417B1448C0}"/>
          </ac:spMkLst>
        </pc:spChg>
      </pc:sldChg>
    </pc:docChg>
  </pc:docChgLst>
  <pc:docChgLst>
    <pc:chgData name="Marco Jaros" userId="S::mja135191@stud.gibb.ch::e6606381-b755-43ef-95f2-e52bdb381269" providerId="AD" clId="Web-{EDB3474C-B1CA-51F4-17F4-F5CEAA133773}"/>
    <pc:docChg chg="modSld">
      <pc:chgData name="Marco Jaros" userId="S::mja135191@stud.gibb.ch::e6606381-b755-43ef-95f2-e52bdb381269" providerId="AD" clId="Web-{EDB3474C-B1CA-51F4-17F4-F5CEAA133773}" dt="2024-01-15T13:45:45.293" v="7" actId="20577"/>
      <pc:docMkLst>
        <pc:docMk/>
      </pc:docMkLst>
      <pc:sldChg chg="modSp">
        <pc:chgData name="Marco Jaros" userId="S::mja135191@stud.gibb.ch::e6606381-b755-43ef-95f2-e52bdb381269" providerId="AD" clId="Web-{EDB3474C-B1CA-51F4-17F4-F5CEAA133773}" dt="2024-01-15T13:45:45.293" v="7" actId="20577"/>
        <pc:sldMkLst>
          <pc:docMk/>
          <pc:sldMk cId="2202362629" sldId="257"/>
        </pc:sldMkLst>
        <pc:spChg chg="mod">
          <ac:chgData name="Marco Jaros" userId="S::mja135191@stud.gibb.ch::e6606381-b755-43ef-95f2-e52bdb381269" providerId="AD" clId="Web-{EDB3474C-B1CA-51F4-17F4-F5CEAA133773}" dt="2024-01-15T13:45:45.293" v="7" actId="20577"/>
          <ac:spMkLst>
            <pc:docMk/>
            <pc:sldMk cId="2202362629" sldId="257"/>
            <ac:spMk id="3" creationId="{F7A0CD79-C96D-1E8A-58E6-79683923C720}"/>
          </ac:spMkLst>
        </pc:spChg>
      </pc:sldChg>
    </pc:docChg>
  </pc:docChgLst>
  <pc:docChgLst>
    <pc:chgData name="Lenny Herren" userId="512a0dd5-bfec-47bf-9a32-f5c5b2bc45fb" providerId="ADAL" clId="{6A36A75C-7794-7A4E-9E03-89DC10B84EDB}"/>
    <pc:docChg chg="undo custSel addSld modSld sldOrd">
      <pc:chgData name="Lenny Herren" userId="512a0dd5-bfec-47bf-9a32-f5c5b2bc45fb" providerId="ADAL" clId="{6A36A75C-7794-7A4E-9E03-89DC10B84EDB}" dt="2024-01-17T14:14:56.803" v="552" actId="20577"/>
      <pc:docMkLst>
        <pc:docMk/>
      </pc:docMkLst>
      <pc:sldChg chg="modSp mod">
        <pc:chgData name="Lenny Herren" userId="512a0dd5-bfec-47bf-9a32-f5c5b2bc45fb" providerId="ADAL" clId="{6A36A75C-7794-7A4E-9E03-89DC10B84EDB}" dt="2024-01-17T14:08:59.010" v="540" actId="20577"/>
        <pc:sldMkLst>
          <pc:docMk/>
          <pc:sldMk cId="2202362629" sldId="257"/>
        </pc:sldMkLst>
        <pc:spChg chg="mod">
          <ac:chgData name="Lenny Herren" userId="512a0dd5-bfec-47bf-9a32-f5c5b2bc45fb" providerId="ADAL" clId="{6A36A75C-7794-7A4E-9E03-89DC10B84EDB}" dt="2024-01-17T14:08:59.010" v="540" actId="20577"/>
          <ac:spMkLst>
            <pc:docMk/>
            <pc:sldMk cId="2202362629" sldId="257"/>
            <ac:spMk id="3" creationId="{F7A0CD79-C96D-1E8A-58E6-79683923C720}"/>
          </ac:spMkLst>
        </pc:spChg>
        <pc:picChg chg="mod">
          <ac:chgData name="Lenny Herren" userId="512a0dd5-bfec-47bf-9a32-f5c5b2bc45fb" providerId="ADAL" clId="{6A36A75C-7794-7A4E-9E03-89DC10B84EDB}" dt="2024-01-17T14:08:44.909" v="539" actId="1076"/>
          <ac:picMkLst>
            <pc:docMk/>
            <pc:sldMk cId="2202362629" sldId="257"/>
            <ac:picMk id="4" creationId="{CD790768-F10B-AFD3-8963-D61F4D310B27}"/>
          </ac:picMkLst>
        </pc:picChg>
      </pc:sldChg>
      <pc:sldChg chg="modSp mod ord">
        <pc:chgData name="Lenny Herren" userId="512a0dd5-bfec-47bf-9a32-f5c5b2bc45fb" providerId="ADAL" clId="{6A36A75C-7794-7A4E-9E03-89DC10B84EDB}" dt="2024-01-17T11:15:18.055" v="498" actId="20577"/>
        <pc:sldMkLst>
          <pc:docMk/>
          <pc:sldMk cId="4247802251" sldId="258"/>
        </pc:sldMkLst>
        <pc:spChg chg="mod">
          <ac:chgData name="Lenny Herren" userId="512a0dd5-bfec-47bf-9a32-f5c5b2bc45fb" providerId="ADAL" clId="{6A36A75C-7794-7A4E-9E03-89DC10B84EDB}" dt="2024-01-17T11:15:18.055" v="498" actId="20577"/>
          <ac:spMkLst>
            <pc:docMk/>
            <pc:sldMk cId="4247802251" sldId="258"/>
            <ac:spMk id="2" creationId="{844824B0-A159-C74F-DA43-05A8F98CD782}"/>
          </ac:spMkLst>
        </pc:spChg>
        <pc:spChg chg="mod">
          <ac:chgData name="Lenny Herren" userId="512a0dd5-bfec-47bf-9a32-f5c5b2bc45fb" providerId="ADAL" clId="{6A36A75C-7794-7A4E-9E03-89DC10B84EDB}" dt="2024-01-15T22:10:53.930" v="199" actId="14100"/>
          <ac:spMkLst>
            <pc:docMk/>
            <pc:sldMk cId="4247802251" sldId="258"/>
            <ac:spMk id="3" creationId="{85E92B8D-7ED8-145B-72E1-E9CE70BEF66A}"/>
          </ac:spMkLst>
        </pc:spChg>
        <pc:picChg chg="mod">
          <ac:chgData name="Lenny Herren" userId="512a0dd5-bfec-47bf-9a32-f5c5b2bc45fb" providerId="ADAL" clId="{6A36A75C-7794-7A4E-9E03-89DC10B84EDB}" dt="2024-01-17T07:59:40.844" v="479" actId="1076"/>
          <ac:picMkLst>
            <pc:docMk/>
            <pc:sldMk cId="4247802251" sldId="258"/>
            <ac:picMk id="4" creationId="{8FCECBD9-F47C-FF0B-4BC1-02F59B1359BD}"/>
          </ac:picMkLst>
        </pc:picChg>
      </pc:sldChg>
      <pc:sldChg chg="modSp mod">
        <pc:chgData name="Lenny Herren" userId="512a0dd5-bfec-47bf-9a32-f5c5b2bc45fb" providerId="ADAL" clId="{6A36A75C-7794-7A4E-9E03-89DC10B84EDB}" dt="2024-01-17T11:16:27.218" v="502" actId="20577"/>
        <pc:sldMkLst>
          <pc:docMk/>
          <pc:sldMk cId="3700114556" sldId="260"/>
        </pc:sldMkLst>
        <pc:spChg chg="mod">
          <ac:chgData name="Lenny Herren" userId="512a0dd5-bfec-47bf-9a32-f5c5b2bc45fb" providerId="ADAL" clId="{6A36A75C-7794-7A4E-9E03-89DC10B84EDB}" dt="2024-01-17T11:16:27.218" v="502" actId="20577"/>
          <ac:spMkLst>
            <pc:docMk/>
            <pc:sldMk cId="3700114556" sldId="260"/>
            <ac:spMk id="5" creationId="{3B552F07-651B-AA9B-2F6C-E6DC9A7C9ACF}"/>
          </ac:spMkLst>
        </pc:spChg>
      </pc:sldChg>
      <pc:sldChg chg="add">
        <pc:chgData name="Lenny Herren" userId="512a0dd5-bfec-47bf-9a32-f5c5b2bc45fb" providerId="ADAL" clId="{6A36A75C-7794-7A4E-9E03-89DC10B84EDB}" dt="2024-01-15T22:06:45.288" v="0" actId="2890"/>
        <pc:sldMkLst>
          <pc:docMk/>
          <pc:sldMk cId="791620066" sldId="270"/>
        </pc:sldMkLst>
      </pc:sldChg>
      <pc:sldChg chg="modSp add mod">
        <pc:chgData name="Lenny Herren" userId="512a0dd5-bfec-47bf-9a32-f5c5b2bc45fb" providerId="ADAL" clId="{6A36A75C-7794-7A4E-9E03-89DC10B84EDB}" dt="2024-01-17T14:07:08.957" v="532" actId="20577"/>
        <pc:sldMkLst>
          <pc:docMk/>
          <pc:sldMk cId="755498730" sldId="271"/>
        </pc:sldMkLst>
        <pc:spChg chg="mod">
          <ac:chgData name="Lenny Herren" userId="512a0dd5-bfec-47bf-9a32-f5c5b2bc45fb" providerId="ADAL" clId="{6A36A75C-7794-7A4E-9E03-89DC10B84EDB}" dt="2024-01-17T14:07:08.957" v="532" actId="20577"/>
          <ac:spMkLst>
            <pc:docMk/>
            <pc:sldMk cId="755498730" sldId="271"/>
            <ac:spMk id="2" creationId="{844824B0-A159-C74F-DA43-05A8F98CD782}"/>
          </ac:spMkLst>
        </pc:spChg>
        <pc:spChg chg="mod">
          <ac:chgData name="Lenny Herren" userId="512a0dd5-bfec-47bf-9a32-f5c5b2bc45fb" providerId="ADAL" clId="{6A36A75C-7794-7A4E-9E03-89DC10B84EDB}" dt="2024-01-15T22:21:11.202" v="358" actId="20577"/>
          <ac:spMkLst>
            <pc:docMk/>
            <pc:sldMk cId="755498730" sldId="271"/>
            <ac:spMk id="3" creationId="{85E92B8D-7ED8-145B-72E1-E9CE70BEF66A}"/>
          </ac:spMkLst>
        </pc:spChg>
        <pc:picChg chg="mod">
          <ac:chgData name="Lenny Herren" userId="512a0dd5-bfec-47bf-9a32-f5c5b2bc45fb" providerId="ADAL" clId="{6A36A75C-7794-7A4E-9E03-89DC10B84EDB}" dt="2024-01-15T22:17:30.669" v="213" actId="1076"/>
          <ac:picMkLst>
            <pc:docMk/>
            <pc:sldMk cId="755498730" sldId="271"/>
            <ac:picMk id="4" creationId="{8FCECBD9-F47C-FF0B-4BC1-02F59B1359BD}"/>
          </ac:picMkLst>
        </pc:picChg>
      </pc:sldChg>
      <pc:sldChg chg="addSp delSp modSp add mod">
        <pc:chgData name="Lenny Herren" userId="512a0dd5-bfec-47bf-9a32-f5c5b2bc45fb" providerId="ADAL" clId="{6A36A75C-7794-7A4E-9E03-89DC10B84EDB}" dt="2024-01-17T11:18:56.851" v="509" actId="1076"/>
        <pc:sldMkLst>
          <pc:docMk/>
          <pc:sldMk cId="2662661666" sldId="272"/>
        </pc:sldMkLst>
        <pc:spChg chg="mod">
          <ac:chgData name="Lenny Herren" userId="512a0dd5-bfec-47bf-9a32-f5c5b2bc45fb" providerId="ADAL" clId="{6A36A75C-7794-7A4E-9E03-89DC10B84EDB}" dt="2024-01-15T22:21:48.070" v="366" actId="20577"/>
          <ac:spMkLst>
            <pc:docMk/>
            <pc:sldMk cId="2662661666" sldId="272"/>
            <ac:spMk id="2" creationId="{844824B0-A159-C74F-DA43-05A8F98CD782}"/>
          </ac:spMkLst>
        </pc:spChg>
        <pc:spChg chg="del">
          <ac:chgData name="Lenny Herren" userId="512a0dd5-bfec-47bf-9a32-f5c5b2bc45fb" providerId="ADAL" clId="{6A36A75C-7794-7A4E-9E03-89DC10B84EDB}" dt="2024-01-15T22:23:37.433" v="367" actId="478"/>
          <ac:spMkLst>
            <pc:docMk/>
            <pc:sldMk cId="2662661666" sldId="272"/>
            <ac:spMk id="3" creationId="{85E92B8D-7ED8-145B-72E1-E9CE70BEF66A}"/>
          </ac:spMkLst>
        </pc:spChg>
        <pc:spChg chg="add del mod">
          <ac:chgData name="Lenny Herren" userId="512a0dd5-bfec-47bf-9a32-f5c5b2bc45fb" providerId="ADAL" clId="{6A36A75C-7794-7A4E-9E03-89DC10B84EDB}" dt="2024-01-15T22:23:39.537" v="368" actId="478"/>
          <ac:spMkLst>
            <pc:docMk/>
            <pc:sldMk cId="2662661666" sldId="272"/>
            <ac:spMk id="6" creationId="{E9A7575C-5272-CF5F-9E49-A69B18AF4DD0}"/>
          </ac:spMkLst>
        </pc:spChg>
        <pc:spChg chg="add mod">
          <ac:chgData name="Lenny Herren" userId="512a0dd5-bfec-47bf-9a32-f5c5b2bc45fb" providerId="ADAL" clId="{6A36A75C-7794-7A4E-9E03-89DC10B84EDB}" dt="2024-01-17T11:18:56.851" v="509" actId="1076"/>
          <ac:spMkLst>
            <pc:docMk/>
            <pc:sldMk cId="2662661666" sldId="272"/>
            <ac:spMk id="8" creationId="{70736091-EE1F-5DC0-C2F8-8092C81F7B99}"/>
          </ac:spMkLst>
        </pc:spChg>
        <pc:picChg chg="mod">
          <ac:chgData name="Lenny Herren" userId="512a0dd5-bfec-47bf-9a32-f5c5b2bc45fb" providerId="ADAL" clId="{6A36A75C-7794-7A4E-9E03-89DC10B84EDB}" dt="2024-01-17T11:18:23.197" v="505" actId="1076"/>
          <ac:picMkLst>
            <pc:docMk/>
            <pc:sldMk cId="2662661666" sldId="272"/>
            <ac:picMk id="4" creationId="{8FCECBD9-F47C-FF0B-4BC1-02F59B1359BD}"/>
          </ac:picMkLst>
        </pc:picChg>
        <pc:picChg chg="add mod">
          <ac:chgData name="Lenny Herren" userId="512a0dd5-bfec-47bf-9a32-f5c5b2bc45fb" providerId="ADAL" clId="{6A36A75C-7794-7A4E-9E03-89DC10B84EDB}" dt="2024-01-17T11:16:56.703" v="503" actId="1076"/>
          <ac:picMkLst>
            <pc:docMk/>
            <pc:sldMk cId="2662661666" sldId="272"/>
            <ac:picMk id="7" creationId="{A5E40843-A10A-4CE2-859E-45B53BADE4C5}"/>
          </ac:picMkLst>
        </pc:picChg>
      </pc:sldChg>
      <pc:sldChg chg="modSp add mod ord">
        <pc:chgData name="Lenny Herren" userId="512a0dd5-bfec-47bf-9a32-f5c5b2bc45fb" providerId="ADAL" clId="{6A36A75C-7794-7A4E-9E03-89DC10B84EDB}" dt="2024-01-17T14:14:56.803" v="552" actId="20577"/>
        <pc:sldMkLst>
          <pc:docMk/>
          <pc:sldMk cId="682021704" sldId="273"/>
        </pc:sldMkLst>
        <pc:spChg chg="mod">
          <ac:chgData name="Lenny Herren" userId="512a0dd5-bfec-47bf-9a32-f5c5b2bc45fb" providerId="ADAL" clId="{6A36A75C-7794-7A4E-9E03-89DC10B84EDB}" dt="2024-01-17T14:14:56.803" v="552" actId="20577"/>
          <ac:spMkLst>
            <pc:docMk/>
            <pc:sldMk cId="682021704" sldId="273"/>
            <ac:spMk id="2" creationId="{844824B0-A159-C74F-DA43-05A8F98CD782}"/>
          </ac:spMkLst>
        </pc:spChg>
        <pc:spChg chg="mod">
          <ac:chgData name="Lenny Herren" userId="512a0dd5-bfec-47bf-9a32-f5c5b2bc45fb" providerId="ADAL" clId="{6A36A75C-7794-7A4E-9E03-89DC10B84EDB}" dt="2024-01-15T22:30:21.365" v="472" actId="20577"/>
          <ac:spMkLst>
            <pc:docMk/>
            <pc:sldMk cId="682021704" sldId="273"/>
            <ac:spMk id="3" creationId="{85E92B8D-7ED8-145B-72E1-E9CE70BEF66A}"/>
          </ac:spMkLst>
        </pc:spChg>
      </pc:sldChg>
    </pc:docChg>
  </pc:docChgLst>
  <pc:docChgLst>
    <pc:chgData name="Marco Jaros" userId="S::mja135191@stud.gibb.ch::e6606381-b755-43ef-95f2-e52bdb381269" providerId="AD" clId="Web-{7126B5DC-9061-6188-27ED-A4D0D248782E}"/>
    <pc:docChg chg="addSld modSld sldOrd">
      <pc:chgData name="Marco Jaros" userId="S::mja135191@stud.gibb.ch::e6606381-b755-43ef-95f2-e52bdb381269" providerId="AD" clId="Web-{7126B5DC-9061-6188-27ED-A4D0D248782E}" dt="2024-01-16T18:48:48.181" v="309" actId="20577"/>
      <pc:docMkLst>
        <pc:docMk/>
      </pc:docMkLst>
      <pc:sldChg chg="modSp">
        <pc:chgData name="Marco Jaros" userId="S::mja135191@stud.gibb.ch::e6606381-b755-43ef-95f2-e52bdb381269" providerId="AD" clId="Web-{7126B5DC-9061-6188-27ED-A4D0D248782E}" dt="2024-01-16T18:48:32.822" v="295" actId="20577"/>
        <pc:sldMkLst>
          <pc:docMk/>
          <pc:sldMk cId="2202362629" sldId="257"/>
        </pc:sldMkLst>
        <pc:spChg chg="mod">
          <ac:chgData name="Marco Jaros" userId="S::mja135191@stud.gibb.ch::e6606381-b755-43ef-95f2-e52bdb381269" providerId="AD" clId="Web-{7126B5DC-9061-6188-27ED-A4D0D248782E}" dt="2024-01-16T18:48:32.822" v="295" actId="20577"/>
          <ac:spMkLst>
            <pc:docMk/>
            <pc:sldMk cId="2202362629" sldId="257"/>
            <ac:spMk id="3" creationId="{F7A0CD79-C96D-1E8A-58E6-79683923C720}"/>
          </ac:spMkLst>
        </pc:spChg>
      </pc:sldChg>
      <pc:sldChg chg="ord">
        <pc:chgData name="Marco Jaros" userId="S::mja135191@stud.gibb.ch::e6606381-b755-43ef-95f2-e52bdb381269" providerId="AD" clId="Web-{7126B5DC-9061-6188-27ED-A4D0D248782E}" dt="2024-01-16T18:22:34.752" v="15"/>
        <pc:sldMkLst>
          <pc:docMk/>
          <pc:sldMk cId="4247802251" sldId="258"/>
        </pc:sldMkLst>
      </pc:sldChg>
      <pc:sldChg chg="addSp modSp">
        <pc:chgData name="Marco Jaros" userId="S::mja135191@stud.gibb.ch::e6606381-b755-43ef-95f2-e52bdb381269" providerId="AD" clId="Web-{7126B5DC-9061-6188-27ED-A4D0D248782E}" dt="2024-01-16T18:35:01.864" v="148" actId="20577"/>
        <pc:sldMkLst>
          <pc:docMk/>
          <pc:sldMk cId="3700114556" sldId="260"/>
        </pc:sldMkLst>
        <pc:spChg chg="add mod">
          <ac:chgData name="Marco Jaros" userId="S::mja135191@stud.gibb.ch::e6606381-b755-43ef-95f2-e52bdb381269" providerId="AD" clId="Web-{7126B5DC-9061-6188-27ED-A4D0D248782E}" dt="2024-01-16T18:35:01.864" v="148" actId="20577"/>
          <ac:spMkLst>
            <pc:docMk/>
            <pc:sldMk cId="3700114556" sldId="260"/>
            <ac:spMk id="5" creationId="{3B552F07-651B-AA9B-2F6C-E6DC9A7C9ACF}"/>
          </ac:spMkLst>
        </pc:spChg>
        <pc:picChg chg="mod">
          <ac:chgData name="Marco Jaros" userId="S::mja135191@stud.gibb.ch::e6606381-b755-43ef-95f2-e52bdb381269" providerId="AD" clId="Web-{7126B5DC-9061-6188-27ED-A4D0D248782E}" dt="2024-01-16T18:27:45.291" v="64" actId="1076"/>
          <ac:picMkLst>
            <pc:docMk/>
            <pc:sldMk cId="3700114556" sldId="260"/>
            <ac:picMk id="4" creationId="{954AE1E5-08A2-7F6F-BE92-65EF93E51916}"/>
          </ac:picMkLst>
        </pc:picChg>
      </pc:sldChg>
      <pc:sldChg chg="modSp ord">
        <pc:chgData name="Marco Jaros" userId="S::mja135191@stud.gibb.ch::e6606381-b755-43ef-95f2-e52bdb381269" providerId="AD" clId="Web-{7126B5DC-9061-6188-27ED-A4D0D248782E}" dt="2024-01-16T18:40:36.248" v="238" actId="20577"/>
        <pc:sldMkLst>
          <pc:docMk/>
          <pc:sldMk cId="3782192922" sldId="261"/>
        </pc:sldMkLst>
        <pc:spChg chg="mod">
          <ac:chgData name="Marco Jaros" userId="S::mja135191@stud.gibb.ch::e6606381-b755-43ef-95f2-e52bdb381269" providerId="AD" clId="Web-{7126B5DC-9061-6188-27ED-A4D0D248782E}" dt="2024-01-16T18:40:36.248" v="238" actId="20577"/>
          <ac:spMkLst>
            <pc:docMk/>
            <pc:sldMk cId="3782192922" sldId="261"/>
            <ac:spMk id="2" creationId="{8EAB9614-E925-7D71-BC1D-2311CDAD9C84}"/>
          </ac:spMkLst>
        </pc:spChg>
        <pc:spChg chg="mod">
          <ac:chgData name="Marco Jaros" userId="S::mja135191@stud.gibb.ch::e6606381-b755-43ef-95f2-e52bdb381269" providerId="AD" clId="Web-{7126B5DC-9061-6188-27ED-A4D0D248782E}" dt="2024-01-16T18:40:17.982" v="230" actId="20577"/>
          <ac:spMkLst>
            <pc:docMk/>
            <pc:sldMk cId="3782192922" sldId="261"/>
            <ac:spMk id="3" creationId="{E1340B25-A286-2643-FF02-D7340B45F54E}"/>
          </ac:spMkLst>
        </pc:spChg>
        <pc:picChg chg="mod">
          <ac:chgData name="Marco Jaros" userId="S::mja135191@stud.gibb.ch::e6606381-b755-43ef-95f2-e52bdb381269" providerId="AD" clId="Web-{7126B5DC-9061-6188-27ED-A4D0D248782E}" dt="2024-01-16T18:36:36.507" v="183" actId="1076"/>
          <ac:picMkLst>
            <pc:docMk/>
            <pc:sldMk cId="3782192922" sldId="261"/>
            <ac:picMk id="4" creationId="{045091A7-816B-5F8D-8D39-13FFDD0512BD}"/>
          </ac:picMkLst>
        </pc:picChg>
      </pc:sldChg>
      <pc:sldChg chg="ord">
        <pc:chgData name="Marco Jaros" userId="S::mja135191@stud.gibb.ch::e6606381-b755-43ef-95f2-e52bdb381269" providerId="AD" clId="Web-{7126B5DC-9061-6188-27ED-A4D0D248782E}" dt="2024-01-16T18:44:12.862" v="281"/>
        <pc:sldMkLst>
          <pc:docMk/>
          <pc:sldMk cId="2944684342" sldId="264"/>
        </pc:sldMkLst>
      </pc:sldChg>
      <pc:sldChg chg="ord">
        <pc:chgData name="Marco Jaros" userId="S::mja135191@stud.gibb.ch::e6606381-b755-43ef-95f2-e52bdb381269" providerId="AD" clId="Web-{7126B5DC-9061-6188-27ED-A4D0D248782E}" dt="2024-01-16T18:44:15.503" v="282"/>
        <pc:sldMkLst>
          <pc:docMk/>
          <pc:sldMk cId="1308043729" sldId="265"/>
        </pc:sldMkLst>
      </pc:sldChg>
      <pc:sldChg chg="ord">
        <pc:chgData name="Marco Jaros" userId="S::mja135191@stud.gibb.ch::e6606381-b755-43ef-95f2-e52bdb381269" providerId="AD" clId="Web-{7126B5DC-9061-6188-27ED-A4D0D248782E}" dt="2024-01-16T18:44:20.300" v="283"/>
        <pc:sldMkLst>
          <pc:docMk/>
          <pc:sldMk cId="1966436204" sldId="266"/>
        </pc:sldMkLst>
      </pc:sldChg>
      <pc:sldChg chg="ord">
        <pc:chgData name="Marco Jaros" userId="S::mja135191@stud.gibb.ch::e6606381-b755-43ef-95f2-e52bdb381269" providerId="AD" clId="Web-{7126B5DC-9061-6188-27ED-A4D0D248782E}" dt="2024-01-16T18:44:25.097" v="284"/>
        <pc:sldMkLst>
          <pc:docMk/>
          <pc:sldMk cId="2946218339" sldId="267"/>
        </pc:sldMkLst>
      </pc:sldChg>
      <pc:sldChg chg="modSp">
        <pc:chgData name="Marco Jaros" userId="S::mja135191@stud.gibb.ch::e6606381-b755-43ef-95f2-e52bdb381269" providerId="AD" clId="Web-{7126B5DC-9061-6188-27ED-A4D0D248782E}" dt="2024-01-16T18:48:48.181" v="309" actId="20577"/>
        <pc:sldMkLst>
          <pc:docMk/>
          <pc:sldMk cId="755498730" sldId="271"/>
        </pc:sldMkLst>
        <pc:spChg chg="mod">
          <ac:chgData name="Marco Jaros" userId="S::mja135191@stud.gibb.ch::e6606381-b755-43ef-95f2-e52bdb381269" providerId="AD" clId="Web-{7126B5DC-9061-6188-27ED-A4D0D248782E}" dt="2024-01-16T18:48:48.181" v="309" actId="20577"/>
          <ac:spMkLst>
            <pc:docMk/>
            <pc:sldMk cId="755498730" sldId="271"/>
            <ac:spMk id="2" creationId="{844824B0-A159-C74F-DA43-05A8F98CD782}"/>
          </ac:spMkLst>
        </pc:spChg>
        <pc:spChg chg="mod">
          <ac:chgData name="Marco Jaros" userId="S::mja135191@stud.gibb.ch::e6606381-b755-43ef-95f2-e52bdb381269" providerId="AD" clId="Web-{7126B5DC-9061-6188-27ED-A4D0D248782E}" dt="2024-01-16T18:26:15.039" v="62" actId="20577"/>
          <ac:spMkLst>
            <pc:docMk/>
            <pc:sldMk cId="755498730" sldId="271"/>
            <ac:spMk id="3" creationId="{85E92B8D-7ED8-145B-72E1-E9CE70BEF66A}"/>
          </ac:spMkLst>
        </pc:spChg>
      </pc:sldChg>
      <pc:sldChg chg="add replId">
        <pc:chgData name="Marco Jaros" userId="S::mja135191@stud.gibb.ch::e6606381-b755-43ef-95f2-e52bdb381269" providerId="AD" clId="Web-{7126B5DC-9061-6188-27ED-A4D0D248782E}" dt="2024-01-16T18:23:22.004" v="16"/>
        <pc:sldMkLst>
          <pc:docMk/>
          <pc:sldMk cId="1381873879" sldId="274"/>
        </pc:sldMkLst>
      </pc:sldChg>
      <pc:sldChg chg="addSp modSp add replId">
        <pc:chgData name="Marco Jaros" userId="S::mja135191@stud.gibb.ch::e6606381-b755-43ef-95f2-e52bdb381269" providerId="AD" clId="Web-{7126B5DC-9061-6188-27ED-A4D0D248782E}" dt="2024-01-16T18:44:54.473" v="289" actId="1076"/>
        <pc:sldMkLst>
          <pc:docMk/>
          <pc:sldMk cId="1882399064" sldId="275"/>
        </pc:sldMkLst>
        <pc:spChg chg="mod">
          <ac:chgData name="Marco Jaros" userId="S::mja135191@stud.gibb.ch::e6606381-b755-43ef-95f2-e52bdb381269" providerId="AD" clId="Web-{7126B5DC-9061-6188-27ED-A4D0D248782E}" dt="2024-01-16T18:40:46.592" v="250" actId="20577"/>
          <ac:spMkLst>
            <pc:docMk/>
            <pc:sldMk cId="1882399064" sldId="275"/>
            <ac:spMk id="2" creationId="{05A46483-8D08-7531-D8A4-BBC0A33F468C}"/>
          </ac:spMkLst>
        </pc:spChg>
        <pc:spChg chg="mod">
          <ac:chgData name="Marco Jaros" userId="S::mja135191@stud.gibb.ch::e6606381-b755-43ef-95f2-e52bdb381269" providerId="AD" clId="Web-{7126B5DC-9061-6188-27ED-A4D0D248782E}" dt="2024-01-16T18:42:28.750" v="268" actId="20577"/>
          <ac:spMkLst>
            <pc:docMk/>
            <pc:sldMk cId="1882399064" sldId="275"/>
            <ac:spMk id="3" creationId="{17357056-8BA1-C496-3856-C804B07CE696}"/>
          </ac:spMkLst>
        </pc:spChg>
        <pc:spChg chg="add mod">
          <ac:chgData name="Marco Jaros" userId="S::mja135191@stud.gibb.ch::e6606381-b755-43ef-95f2-e52bdb381269" providerId="AD" clId="Web-{7126B5DC-9061-6188-27ED-A4D0D248782E}" dt="2024-01-16T18:44:54.473" v="289" actId="1076"/>
          <ac:spMkLst>
            <pc:docMk/>
            <pc:sldMk cId="1882399064" sldId="275"/>
            <ac:spMk id="6" creationId="{DB2CAFD6-1C24-E698-B256-35ED1E91A714}"/>
          </ac:spMkLst>
        </pc:spChg>
        <pc:picChg chg="mod">
          <ac:chgData name="Marco Jaros" userId="S::mja135191@stud.gibb.ch::e6606381-b755-43ef-95f2-e52bdb381269" providerId="AD" clId="Web-{7126B5DC-9061-6188-27ED-A4D0D248782E}" dt="2024-01-16T18:44:41.941" v="286" actId="1076"/>
          <ac:picMkLst>
            <pc:docMk/>
            <pc:sldMk cId="1882399064" sldId="275"/>
            <ac:picMk id="4" creationId="{F3318909-B5F7-9280-293C-5FF7C981C33B}"/>
          </ac:picMkLst>
        </pc:picChg>
        <pc:picChg chg="add mod">
          <ac:chgData name="Marco Jaros" userId="S::mja135191@stud.gibb.ch::e6606381-b755-43ef-95f2-e52bdb381269" providerId="AD" clId="Web-{7126B5DC-9061-6188-27ED-A4D0D248782E}" dt="2024-01-16T18:43:11.720" v="271" actId="1076"/>
          <ac:picMkLst>
            <pc:docMk/>
            <pc:sldMk cId="1882399064" sldId="275"/>
            <ac:picMk id="5" creationId="{B0269673-F41A-2DCA-B757-33BC8A7CD73A}"/>
          </ac:picMkLst>
        </pc:picChg>
      </pc:sldChg>
    </pc:docChg>
  </pc:docChgLst>
  <pc:docChgLst>
    <pc:chgData name="Maurice Däppen" userId="S::mda133769@stud.gibb.ch::8e4642ad-ba64-48de-af65-ef5d1554ef27" providerId="AD" clId="Web-{5D9750C5-7F1C-4AE0-9FCA-79FEFF0CC283}"/>
    <pc:docChg chg="modSld">
      <pc:chgData name="Maurice Däppen" userId="S::mda133769@stud.gibb.ch::8e4642ad-ba64-48de-af65-ef5d1554ef27" providerId="AD" clId="Web-{5D9750C5-7F1C-4AE0-9FCA-79FEFF0CC283}" dt="2024-01-16T11:01:14.567" v="1" actId="20577"/>
      <pc:docMkLst>
        <pc:docMk/>
      </pc:docMkLst>
      <pc:sldChg chg="modSp">
        <pc:chgData name="Maurice Däppen" userId="S::mda133769@stud.gibb.ch::8e4642ad-ba64-48de-af65-ef5d1554ef27" providerId="AD" clId="Web-{5D9750C5-7F1C-4AE0-9FCA-79FEFF0CC283}" dt="2024-01-16T11:01:14.567" v="1" actId="20577"/>
        <pc:sldMkLst>
          <pc:docMk/>
          <pc:sldMk cId="2944684342" sldId="264"/>
        </pc:sldMkLst>
        <pc:spChg chg="mod">
          <ac:chgData name="Maurice Däppen" userId="S::mda133769@stud.gibb.ch::8e4642ad-ba64-48de-af65-ef5d1554ef27" providerId="AD" clId="Web-{5D9750C5-7F1C-4AE0-9FCA-79FEFF0CC283}" dt="2024-01-16T11:01:14.567" v="1" actId="20577"/>
          <ac:spMkLst>
            <pc:docMk/>
            <pc:sldMk cId="2944684342" sldId="264"/>
            <ac:spMk id="2" creationId="{8EAB9614-E925-7D71-BC1D-2311CDAD9C84}"/>
          </ac:spMkLst>
        </pc:spChg>
      </pc:sldChg>
    </pc:docChg>
  </pc:docChgLst>
  <pc:docChgLst>
    <pc:chgData name="Maurice Däppen" userId="S::mda133769@stud.gibb.ch::8e4642ad-ba64-48de-af65-ef5d1554ef27" providerId="AD" clId="Web-{B0E5ABBE-C684-453A-B060-974F8E7A8F04}"/>
    <pc:docChg chg="modSld">
      <pc:chgData name="Maurice Däppen" userId="S::mda133769@stud.gibb.ch::8e4642ad-ba64-48de-af65-ef5d1554ef27" providerId="AD" clId="Web-{B0E5ABBE-C684-453A-B060-974F8E7A8F04}" dt="2024-01-15T14:04:29.320" v="22" actId="20577"/>
      <pc:docMkLst>
        <pc:docMk/>
      </pc:docMkLst>
      <pc:sldChg chg="modSp">
        <pc:chgData name="Maurice Däppen" userId="S::mda133769@stud.gibb.ch::8e4642ad-ba64-48de-af65-ef5d1554ef27" providerId="AD" clId="Web-{B0E5ABBE-C684-453A-B060-974F8E7A8F04}" dt="2024-01-15T14:04:10.007" v="0" actId="20577"/>
        <pc:sldMkLst>
          <pc:docMk/>
          <pc:sldMk cId="4247802251" sldId="258"/>
        </pc:sldMkLst>
        <pc:spChg chg="mod">
          <ac:chgData name="Maurice Däppen" userId="S::mda133769@stud.gibb.ch::8e4642ad-ba64-48de-af65-ef5d1554ef27" providerId="AD" clId="Web-{B0E5ABBE-C684-453A-B060-974F8E7A8F04}" dt="2024-01-15T14:04:10.007" v="0" actId="20577"/>
          <ac:spMkLst>
            <pc:docMk/>
            <pc:sldMk cId="4247802251" sldId="258"/>
            <ac:spMk id="2" creationId="{844824B0-A159-C74F-DA43-05A8F98CD782}"/>
          </ac:spMkLst>
        </pc:spChg>
      </pc:sldChg>
      <pc:sldChg chg="modSp">
        <pc:chgData name="Maurice Däppen" userId="S::mda133769@stud.gibb.ch::8e4642ad-ba64-48de-af65-ef5d1554ef27" providerId="AD" clId="Web-{B0E5ABBE-C684-453A-B060-974F8E7A8F04}" dt="2024-01-15T14:04:29.320" v="22" actId="20577"/>
        <pc:sldMkLst>
          <pc:docMk/>
          <pc:sldMk cId="3782192922" sldId="261"/>
        </pc:sldMkLst>
        <pc:spChg chg="mod">
          <ac:chgData name="Maurice Däppen" userId="S::mda133769@stud.gibb.ch::8e4642ad-ba64-48de-af65-ef5d1554ef27" providerId="AD" clId="Web-{B0E5ABBE-C684-453A-B060-974F8E7A8F04}" dt="2024-01-15T14:04:29.320" v="22" actId="20577"/>
          <ac:spMkLst>
            <pc:docMk/>
            <pc:sldMk cId="3782192922" sldId="261"/>
            <ac:spMk id="3" creationId="{E1340B25-A286-2643-FF02-D7340B45F54E}"/>
          </ac:spMkLst>
        </pc:spChg>
      </pc:sldChg>
    </pc:docChg>
  </pc:docChgLst>
  <pc:docChgLst>
    <pc:chgData name="Marco Jaros" userId="S::mja135191@stud.gibb.ch::e6606381-b755-43ef-95f2-e52bdb381269" providerId="AD" clId="Web-{3A2F63EA-895A-C813-3F64-679B80907836}"/>
    <pc:docChg chg="addSld delSld modSld">
      <pc:chgData name="Marco Jaros" userId="S::mja135191@stud.gibb.ch::e6606381-b755-43ef-95f2-e52bdb381269" providerId="AD" clId="Web-{3A2F63EA-895A-C813-3F64-679B80907836}" dt="2024-01-15T15:37:25.915" v="36" actId="20577"/>
      <pc:docMkLst>
        <pc:docMk/>
      </pc:docMkLst>
      <pc:sldChg chg="modSp">
        <pc:chgData name="Marco Jaros" userId="S::mja135191@stud.gibb.ch::e6606381-b755-43ef-95f2-e52bdb381269" providerId="AD" clId="Web-{3A2F63EA-895A-C813-3F64-679B80907836}" dt="2024-01-15T15:37:25.915" v="36" actId="20577"/>
        <pc:sldMkLst>
          <pc:docMk/>
          <pc:sldMk cId="2080447866" sldId="256"/>
        </pc:sldMkLst>
        <pc:spChg chg="mod">
          <ac:chgData name="Marco Jaros" userId="S::mja135191@stud.gibb.ch::e6606381-b755-43ef-95f2-e52bdb381269" providerId="AD" clId="Web-{3A2F63EA-895A-C813-3F64-679B80907836}" dt="2024-01-15T15:37:25.915" v="36" actId="20577"/>
          <ac:spMkLst>
            <pc:docMk/>
            <pc:sldMk cId="2080447866" sldId="256"/>
            <ac:spMk id="16" creationId="{06DA9DF9-31F7-4056-B42E-878CC92417B8}"/>
          </ac:spMkLst>
        </pc:spChg>
      </pc:sldChg>
      <pc:sldChg chg="modSp add del">
        <pc:chgData name="Marco Jaros" userId="S::mja135191@stud.gibb.ch::e6606381-b755-43ef-95f2-e52bdb381269" providerId="AD" clId="Web-{3A2F63EA-895A-C813-3F64-679B80907836}" dt="2024-01-15T15:32:12.275" v="14"/>
        <pc:sldMkLst>
          <pc:docMk/>
          <pc:sldMk cId="2561623409" sldId="264"/>
        </pc:sldMkLst>
        <pc:graphicFrameChg chg="mod">
          <ac:chgData name="Marco Jaros" userId="S::mja135191@stud.gibb.ch::e6606381-b755-43ef-95f2-e52bdb381269" providerId="AD" clId="Web-{3A2F63EA-895A-C813-3F64-679B80907836}" dt="2024-01-15T15:32:10.197" v="13" actId="1076"/>
          <ac:graphicFrameMkLst>
            <pc:docMk/>
            <pc:sldMk cId="2561623409" sldId="264"/>
            <ac:graphicFrameMk id="9" creationId="{CBBBBC36-A26E-4654-B05F-156E402B2FEC}"/>
          </ac:graphicFrameMkLst>
        </pc:graphicFrameChg>
      </pc:sldChg>
      <pc:sldChg chg="add del">
        <pc:chgData name="Marco Jaros" userId="S::mja135191@stud.gibb.ch::e6606381-b755-43ef-95f2-e52bdb381269" providerId="AD" clId="Web-{3A2F63EA-895A-C813-3F64-679B80907836}" dt="2024-01-15T15:31:29.322" v="2"/>
        <pc:sldMkLst>
          <pc:docMk/>
          <pc:sldMk cId="3132015839" sldId="264"/>
        </pc:sldMkLst>
      </pc:sldChg>
      <pc:sldChg chg="modSp add del">
        <pc:chgData name="Marco Jaros" userId="S::mja135191@stud.gibb.ch::e6606381-b755-43ef-95f2-e52bdb381269" providerId="AD" clId="Web-{3A2F63EA-895A-C813-3F64-679B80907836}" dt="2024-01-15T15:31:47.853" v="11"/>
        <pc:sldMkLst>
          <pc:docMk/>
          <pc:sldMk cId="2294604301" sldId="265"/>
        </pc:sldMkLst>
        <pc:graphicFrameChg chg="mod">
          <ac:chgData name="Marco Jaros" userId="S::mja135191@stud.gibb.ch::e6606381-b755-43ef-95f2-e52bdb381269" providerId="AD" clId="Web-{3A2F63EA-895A-C813-3F64-679B80907836}" dt="2024-01-15T15:31:37.400" v="5" actId="1076"/>
          <ac:graphicFrameMkLst>
            <pc:docMk/>
            <pc:sldMk cId="2294604301" sldId="265"/>
            <ac:graphicFrameMk id="2" creationId="{9F29DE19-2738-4846-BB78-DF6C6BC065C0}"/>
          </ac:graphicFrameMkLst>
        </pc:graphicFrameChg>
        <pc:graphicFrameChg chg="mod">
          <ac:chgData name="Marco Jaros" userId="S::mja135191@stud.gibb.ch::e6606381-b755-43ef-95f2-e52bdb381269" providerId="AD" clId="Web-{3A2F63EA-895A-C813-3F64-679B80907836}" dt="2024-01-15T15:31:44.431" v="10" actId="1076"/>
          <ac:graphicFrameMkLst>
            <pc:docMk/>
            <pc:sldMk cId="2294604301" sldId="265"/>
            <ac:graphicFrameMk id="3" creationId="{72F4A5F2-F503-4DF9-A7C5-6877D1C5A532}"/>
          </ac:graphicFrameMkLst>
        </pc:graphicFrameChg>
        <pc:graphicFrameChg chg="mod">
          <ac:chgData name="Marco Jaros" userId="S::mja135191@stud.gibb.ch::e6606381-b755-43ef-95f2-e52bdb381269" providerId="AD" clId="Web-{3A2F63EA-895A-C813-3F64-679B80907836}" dt="2024-01-15T15:31:35.009" v="4" actId="1076"/>
          <ac:graphicFrameMkLst>
            <pc:docMk/>
            <pc:sldMk cId="2294604301" sldId="265"/>
            <ac:graphicFrameMk id="6" creationId="{785CDB66-CAAE-4C0A-A1F1-FB7BDC7ED57B}"/>
          </ac:graphicFrameMkLst>
        </pc:graphicFrameChg>
        <pc:graphicFrameChg chg="mod">
          <ac:chgData name="Marco Jaros" userId="S::mja135191@stud.gibb.ch::e6606381-b755-43ef-95f2-e52bdb381269" providerId="AD" clId="Web-{3A2F63EA-895A-C813-3F64-679B80907836}" dt="2024-01-15T15:31:38.603" v="6" actId="1076"/>
          <ac:graphicFrameMkLst>
            <pc:docMk/>
            <pc:sldMk cId="2294604301" sldId="265"/>
            <ac:graphicFrameMk id="7" creationId="{30F6511A-E300-49C8-B846-16C61B849E09}"/>
          </ac:graphicFrameMkLst>
        </pc:graphicFrameChg>
        <pc:graphicFrameChg chg="mod">
          <ac:chgData name="Marco Jaros" userId="S::mja135191@stud.gibb.ch::e6606381-b755-43ef-95f2-e52bdb381269" providerId="AD" clId="Web-{3A2F63EA-895A-C813-3F64-679B80907836}" dt="2024-01-15T15:31:40.556" v="7" actId="1076"/>
          <ac:graphicFrameMkLst>
            <pc:docMk/>
            <pc:sldMk cId="2294604301" sldId="265"/>
            <ac:graphicFrameMk id="8" creationId="{62ADF9C1-CC6B-49B8-B093-BA503A3D0406}"/>
          </ac:graphicFrameMkLst>
        </pc:graphicFrameChg>
        <pc:graphicFrameChg chg="mod">
          <ac:chgData name="Marco Jaros" userId="S::mja135191@stud.gibb.ch::e6606381-b755-43ef-95f2-e52bdb381269" providerId="AD" clId="Web-{3A2F63EA-895A-C813-3F64-679B80907836}" dt="2024-01-15T15:31:43.509" v="9" actId="1076"/>
          <ac:graphicFrameMkLst>
            <pc:docMk/>
            <pc:sldMk cId="2294604301" sldId="265"/>
            <ac:graphicFrameMk id="9" creationId="{E4C11558-8FD8-44A3-8B97-784BC7BE2C70}"/>
          </ac:graphicFrameMkLst>
        </pc:graphicFrameChg>
        <pc:graphicFrameChg chg="mod">
          <ac:chgData name="Marco Jaros" userId="S::mja135191@stud.gibb.ch::e6606381-b755-43ef-95f2-e52bdb381269" providerId="AD" clId="Web-{3A2F63EA-895A-C813-3F64-679B80907836}" dt="2024-01-15T15:31:42.119" v="8" actId="1076"/>
          <ac:graphicFrameMkLst>
            <pc:docMk/>
            <pc:sldMk cId="2294604301" sldId="265"/>
            <ac:graphicFrameMk id="10" creationId="{DB475BC2-0A00-4F1B-8067-48D16BA1A8C7}"/>
          </ac:graphicFrameMkLst>
        </pc:graphicFrameChg>
      </pc:sldChg>
      <pc:sldChg chg="add del">
        <pc:chgData name="Marco Jaros" userId="S::mja135191@stud.gibb.ch::e6606381-b755-43ef-95f2-e52bdb381269" providerId="AD" clId="Web-{3A2F63EA-895A-C813-3F64-679B80907836}" dt="2024-01-15T15:36:29.634" v="30"/>
        <pc:sldMkLst>
          <pc:docMk/>
          <pc:sldMk cId="873689694" sldId="269"/>
        </pc:sldMkLst>
      </pc:sldChg>
      <pc:sldChg chg="add del">
        <pc:chgData name="Marco Jaros" userId="S::mja135191@stud.gibb.ch::e6606381-b755-43ef-95f2-e52bdb381269" providerId="AD" clId="Web-{3A2F63EA-895A-C813-3F64-679B80907836}" dt="2024-01-15T15:36:28.634" v="29"/>
        <pc:sldMkLst>
          <pc:docMk/>
          <pc:sldMk cId="45743635" sldId="270"/>
        </pc:sldMkLst>
      </pc:sldChg>
      <pc:sldChg chg="add del">
        <pc:chgData name="Marco Jaros" userId="S::mja135191@stud.gibb.ch::e6606381-b755-43ef-95f2-e52bdb381269" providerId="AD" clId="Web-{3A2F63EA-895A-C813-3F64-679B80907836}" dt="2024-01-15T15:36:27.852" v="28"/>
        <pc:sldMkLst>
          <pc:docMk/>
          <pc:sldMk cId="432191659" sldId="271"/>
        </pc:sldMkLst>
      </pc:sldChg>
      <pc:sldChg chg="add del">
        <pc:chgData name="Marco Jaros" userId="S::mja135191@stud.gibb.ch::e6606381-b755-43ef-95f2-e52bdb381269" providerId="AD" clId="Web-{3A2F63EA-895A-C813-3F64-679B80907836}" dt="2024-01-15T15:36:27.493" v="27"/>
        <pc:sldMkLst>
          <pc:docMk/>
          <pc:sldMk cId="2459195982" sldId="272"/>
        </pc:sldMkLst>
      </pc:sldChg>
      <pc:sldChg chg="add del">
        <pc:chgData name="Marco Jaros" userId="S::mja135191@stud.gibb.ch::e6606381-b755-43ef-95f2-e52bdb381269" providerId="AD" clId="Web-{3A2F63EA-895A-C813-3F64-679B80907836}" dt="2024-01-15T15:36:27.149" v="26"/>
        <pc:sldMkLst>
          <pc:docMk/>
          <pc:sldMk cId="2799180142" sldId="273"/>
        </pc:sldMkLst>
      </pc:sldChg>
      <pc:sldChg chg="add del">
        <pc:chgData name="Marco Jaros" userId="S::mja135191@stud.gibb.ch::e6606381-b755-43ef-95f2-e52bdb381269" providerId="AD" clId="Web-{3A2F63EA-895A-C813-3F64-679B80907836}" dt="2024-01-15T15:36:26.806" v="25"/>
        <pc:sldMkLst>
          <pc:docMk/>
          <pc:sldMk cId="2102381790" sldId="274"/>
        </pc:sldMkLst>
      </pc:sldChg>
      <pc:sldChg chg="modSp add del">
        <pc:chgData name="Marco Jaros" userId="S::mja135191@stud.gibb.ch::e6606381-b755-43ef-95f2-e52bdb381269" providerId="AD" clId="Web-{3A2F63EA-895A-C813-3F64-679B80907836}" dt="2024-01-15T15:36:25.259" v="24"/>
        <pc:sldMkLst>
          <pc:docMk/>
          <pc:sldMk cId="1016021119" sldId="275"/>
        </pc:sldMkLst>
        <pc:spChg chg="mod">
          <ac:chgData name="Marco Jaros" userId="S::mja135191@stud.gibb.ch::e6606381-b755-43ef-95f2-e52bdb381269" providerId="AD" clId="Web-{3A2F63EA-895A-C813-3F64-679B80907836}" dt="2024-01-15T15:36:15.962" v="22"/>
          <ac:spMkLst>
            <pc:docMk/>
            <pc:sldMk cId="1016021119" sldId="275"/>
            <ac:spMk id="2" creationId="{FCA265F7-13DF-B55D-C549-7767FE30FBA4}"/>
          </ac:spMkLst>
        </pc:spChg>
        <pc:spChg chg="mod">
          <ac:chgData name="Marco Jaros" userId="S::mja135191@stud.gibb.ch::e6606381-b755-43ef-95f2-e52bdb381269" providerId="AD" clId="Web-{3A2F63EA-895A-C813-3F64-679B80907836}" dt="2024-01-15T15:36:16.134" v="23"/>
          <ac:spMkLst>
            <pc:docMk/>
            <pc:sldMk cId="1016021119" sldId="275"/>
            <ac:spMk id="3" creationId="{855AAC72-B916-F864-3B17-9DB4D2A328FA}"/>
          </ac:spMkLst>
        </pc:spChg>
      </pc:sldChg>
    </pc:docChg>
  </pc:docChgLst>
  <pc:docChgLst>
    <pc:chgData name="Maurice Däppen" userId="8e4642ad-ba64-48de-af65-ef5d1554ef27" providerId="ADAL" clId="{8A956AA2-C2E4-417F-B2AB-92011362532E}"/>
    <pc:docChg chg="undo custSel modSld">
      <pc:chgData name="Maurice Däppen" userId="8e4642ad-ba64-48de-af65-ef5d1554ef27" providerId="ADAL" clId="{8A956AA2-C2E4-417F-B2AB-92011362532E}" dt="2024-01-17T14:15:00.027" v="253" actId="1076"/>
      <pc:docMkLst>
        <pc:docMk/>
      </pc:docMkLst>
      <pc:sldChg chg="modSp mod">
        <pc:chgData name="Maurice Däppen" userId="8e4642ad-ba64-48de-af65-ef5d1554ef27" providerId="ADAL" clId="{8A956AA2-C2E4-417F-B2AB-92011362532E}" dt="2024-01-10T14:56:01.275" v="1" actId="1076"/>
        <pc:sldMkLst>
          <pc:docMk/>
          <pc:sldMk cId="2080447866" sldId="256"/>
        </pc:sldMkLst>
        <pc:spChg chg="mod">
          <ac:chgData name="Maurice Däppen" userId="8e4642ad-ba64-48de-af65-ef5d1554ef27" providerId="ADAL" clId="{8A956AA2-C2E4-417F-B2AB-92011362532E}" dt="2024-01-10T14:56:01.275" v="1" actId="1076"/>
          <ac:spMkLst>
            <pc:docMk/>
            <pc:sldMk cId="2080447866" sldId="256"/>
            <ac:spMk id="3" creationId="{C302CE44-F2B0-546B-800E-A92DF9DA7630}"/>
          </ac:spMkLst>
        </pc:spChg>
      </pc:sldChg>
      <pc:sldChg chg="modSp mod">
        <pc:chgData name="Maurice Däppen" userId="8e4642ad-ba64-48de-af65-ef5d1554ef27" providerId="ADAL" clId="{8A956AA2-C2E4-417F-B2AB-92011362532E}" dt="2024-01-17T14:13:08.328" v="252" actId="1076"/>
        <pc:sldMkLst>
          <pc:docMk/>
          <pc:sldMk cId="2202362629" sldId="257"/>
        </pc:sldMkLst>
        <pc:spChg chg="mod">
          <ac:chgData name="Maurice Däppen" userId="8e4642ad-ba64-48de-af65-ef5d1554ef27" providerId="ADAL" clId="{8A956AA2-C2E4-417F-B2AB-92011362532E}" dt="2024-01-10T14:56:10.711" v="2" actId="790"/>
          <ac:spMkLst>
            <pc:docMk/>
            <pc:sldMk cId="2202362629" sldId="257"/>
            <ac:spMk id="2" creationId="{7E10DA0F-B6DE-61F4-89B6-97D13E11D284}"/>
          </ac:spMkLst>
        </pc:spChg>
        <pc:spChg chg="mod">
          <ac:chgData name="Maurice Däppen" userId="8e4642ad-ba64-48de-af65-ef5d1554ef27" providerId="ADAL" clId="{8A956AA2-C2E4-417F-B2AB-92011362532E}" dt="2024-01-17T14:08:44.254" v="214" actId="20577"/>
          <ac:spMkLst>
            <pc:docMk/>
            <pc:sldMk cId="2202362629" sldId="257"/>
            <ac:spMk id="3" creationId="{F7A0CD79-C96D-1E8A-58E6-79683923C720}"/>
          </ac:spMkLst>
        </pc:spChg>
        <pc:picChg chg="mod">
          <ac:chgData name="Maurice Däppen" userId="8e4642ad-ba64-48de-af65-ef5d1554ef27" providerId="ADAL" clId="{8A956AA2-C2E4-417F-B2AB-92011362532E}" dt="2024-01-17T14:13:08.328" v="252" actId="1076"/>
          <ac:picMkLst>
            <pc:docMk/>
            <pc:sldMk cId="2202362629" sldId="257"/>
            <ac:picMk id="4" creationId="{CD790768-F10B-AFD3-8963-D61F4D310B27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09:57.361" v="220" actId="14100"/>
        <pc:sldMkLst>
          <pc:docMk/>
          <pc:sldMk cId="4247802251" sldId="258"/>
        </pc:sldMkLst>
        <pc:picChg chg="mod">
          <ac:chgData name="Maurice Däppen" userId="8e4642ad-ba64-48de-af65-ef5d1554ef27" providerId="ADAL" clId="{8A956AA2-C2E4-417F-B2AB-92011362532E}" dt="2024-01-17T14:09:57.361" v="220" actId="14100"/>
          <ac:picMkLst>
            <pc:docMk/>
            <pc:sldMk cId="4247802251" sldId="258"/>
            <ac:picMk id="4" creationId="{8FCECBD9-F47C-FF0B-4BC1-02F59B1359BD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10:42.367" v="228" actId="14100"/>
        <pc:sldMkLst>
          <pc:docMk/>
          <pc:sldMk cId="1984667964" sldId="259"/>
        </pc:sldMkLst>
        <pc:picChg chg="mod">
          <ac:chgData name="Maurice Däppen" userId="8e4642ad-ba64-48de-af65-ef5d1554ef27" providerId="ADAL" clId="{8A956AA2-C2E4-417F-B2AB-92011362532E}" dt="2024-01-17T14:10:42.367" v="228" actId="14100"/>
          <ac:picMkLst>
            <pc:docMk/>
            <pc:sldMk cId="1984667964" sldId="259"/>
            <ac:picMk id="4" creationId="{05F56EAF-2E27-4DC1-EF53-DD37B90857D7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10:55.431" v="232" actId="14100"/>
        <pc:sldMkLst>
          <pc:docMk/>
          <pc:sldMk cId="3700114556" sldId="260"/>
        </pc:sldMkLst>
        <pc:picChg chg="mod">
          <ac:chgData name="Maurice Däppen" userId="8e4642ad-ba64-48de-af65-ef5d1554ef27" providerId="ADAL" clId="{8A956AA2-C2E4-417F-B2AB-92011362532E}" dt="2024-01-17T14:10:55.431" v="232" actId="14100"/>
          <ac:picMkLst>
            <pc:docMk/>
            <pc:sldMk cId="3700114556" sldId="260"/>
            <ac:picMk id="3" creationId="{1DCAC296-4DC7-75D2-EECE-D57562BBB414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11:01.532" v="234" actId="14100"/>
        <pc:sldMkLst>
          <pc:docMk/>
          <pc:sldMk cId="3782192922" sldId="261"/>
        </pc:sldMkLst>
        <pc:picChg chg="mod">
          <ac:chgData name="Maurice Däppen" userId="8e4642ad-ba64-48de-af65-ef5d1554ef27" providerId="ADAL" clId="{8A956AA2-C2E4-417F-B2AB-92011362532E}" dt="2024-01-17T14:11:01.532" v="234" actId="14100"/>
          <ac:picMkLst>
            <pc:docMk/>
            <pc:sldMk cId="3782192922" sldId="261"/>
            <ac:picMk id="4" creationId="{045091A7-816B-5F8D-8D39-13FFDD0512BD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10:35.259" v="226" actId="14100"/>
        <pc:sldMkLst>
          <pc:docMk/>
          <pc:sldMk cId="2473999465" sldId="262"/>
        </pc:sldMkLst>
        <pc:picChg chg="mod">
          <ac:chgData name="Maurice Däppen" userId="8e4642ad-ba64-48de-af65-ef5d1554ef27" providerId="ADAL" clId="{8A956AA2-C2E4-417F-B2AB-92011362532E}" dt="2024-01-17T14:10:35.259" v="226" actId="14100"/>
          <ac:picMkLst>
            <pc:docMk/>
            <pc:sldMk cId="2473999465" sldId="262"/>
            <ac:picMk id="4" creationId="{D2B11563-5783-0636-651A-F0DD1A1ABEA2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10:49.167" v="230" actId="14100"/>
        <pc:sldMkLst>
          <pc:docMk/>
          <pc:sldMk cId="2287880817" sldId="263"/>
        </pc:sldMkLst>
        <pc:picChg chg="mod">
          <ac:chgData name="Maurice Däppen" userId="8e4642ad-ba64-48de-af65-ef5d1554ef27" providerId="ADAL" clId="{8A956AA2-C2E4-417F-B2AB-92011362532E}" dt="2024-01-17T14:10:49.167" v="230" actId="14100"/>
          <ac:picMkLst>
            <pc:docMk/>
            <pc:sldMk cId="2287880817" sldId="263"/>
            <ac:picMk id="4" creationId="{945615CA-3E76-A1B9-8A57-7C5D70881F94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11:13.564" v="238" actId="14100"/>
        <pc:sldMkLst>
          <pc:docMk/>
          <pc:sldMk cId="2944684342" sldId="264"/>
        </pc:sldMkLst>
        <pc:picChg chg="mod">
          <ac:chgData name="Maurice Däppen" userId="8e4642ad-ba64-48de-af65-ef5d1554ef27" providerId="ADAL" clId="{8A956AA2-C2E4-417F-B2AB-92011362532E}" dt="2024-01-17T14:11:13.564" v="238" actId="14100"/>
          <ac:picMkLst>
            <pc:docMk/>
            <pc:sldMk cId="2944684342" sldId="264"/>
            <ac:picMk id="4" creationId="{045091A7-816B-5F8D-8D39-13FFDD0512BD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11:41.350" v="243" actId="14100"/>
        <pc:sldMkLst>
          <pc:docMk/>
          <pc:sldMk cId="1308043729" sldId="265"/>
        </pc:sldMkLst>
        <pc:picChg chg="mod">
          <ac:chgData name="Maurice Däppen" userId="8e4642ad-ba64-48de-af65-ef5d1554ef27" providerId="ADAL" clId="{8A956AA2-C2E4-417F-B2AB-92011362532E}" dt="2024-01-17T14:11:41.350" v="243" actId="14100"/>
          <ac:picMkLst>
            <pc:docMk/>
            <pc:sldMk cId="1308043729" sldId="265"/>
            <ac:picMk id="4" creationId="{045091A7-816B-5F8D-8D39-13FFDD0512BD}"/>
          </ac:picMkLst>
        </pc:picChg>
      </pc:sldChg>
      <pc:sldChg chg="modTransition">
        <pc:chgData name="Maurice Däppen" userId="8e4642ad-ba64-48de-af65-ef5d1554ef27" providerId="ADAL" clId="{8A956AA2-C2E4-417F-B2AB-92011362532E}" dt="2024-01-17T14:09:40.702" v="218"/>
        <pc:sldMkLst>
          <pc:docMk/>
          <pc:sldMk cId="1966436204" sldId="266"/>
        </pc:sldMkLst>
      </pc:sldChg>
      <pc:sldChg chg="modSp mod modTransition">
        <pc:chgData name="Maurice Däppen" userId="8e4642ad-ba64-48de-af65-ef5d1554ef27" providerId="ADAL" clId="{8A956AA2-C2E4-417F-B2AB-92011362532E}" dt="2024-01-17T14:11:55.750" v="247" actId="14100"/>
        <pc:sldMkLst>
          <pc:docMk/>
          <pc:sldMk cId="2946218339" sldId="267"/>
        </pc:sldMkLst>
        <pc:picChg chg="mod">
          <ac:chgData name="Maurice Däppen" userId="8e4642ad-ba64-48de-af65-ef5d1554ef27" providerId="ADAL" clId="{8A956AA2-C2E4-417F-B2AB-92011362532E}" dt="2024-01-17T14:11:55.750" v="247" actId="14100"/>
          <ac:picMkLst>
            <pc:docMk/>
            <pc:sldMk cId="2946218339" sldId="267"/>
            <ac:picMk id="4" creationId="{045091A7-816B-5F8D-8D39-13FFDD0512BD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12:32.390" v="251" actId="14100"/>
        <pc:sldMkLst>
          <pc:docMk/>
          <pc:sldMk cId="3342125899" sldId="268"/>
        </pc:sldMkLst>
        <pc:spChg chg="mod">
          <ac:chgData name="Maurice Däppen" userId="8e4642ad-ba64-48de-af65-ef5d1554ef27" providerId="ADAL" clId="{8A956AA2-C2E4-417F-B2AB-92011362532E}" dt="2024-01-17T09:48:24.047" v="156" actId="12"/>
          <ac:spMkLst>
            <pc:docMk/>
            <pc:sldMk cId="3342125899" sldId="268"/>
            <ac:spMk id="3" creationId="{E1340B25-A286-2643-FF02-D7340B45F54E}"/>
          </ac:spMkLst>
        </pc:spChg>
        <pc:picChg chg="mod">
          <ac:chgData name="Maurice Däppen" userId="8e4642ad-ba64-48de-af65-ef5d1554ef27" providerId="ADAL" clId="{8A956AA2-C2E4-417F-B2AB-92011362532E}" dt="2024-01-17T14:12:32.390" v="251" actId="14100"/>
          <ac:picMkLst>
            <pc:docMk/>
            <pc:sldMk cId="3342125899" sldId="268"/>
            <ac:picMk id="4" creationId="{045091A7-816B-5F8D-8D39-13FFDD0512BD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10:13.965" v="224" actId="14100"/>
        <pc:sldMkLst>
          <pc:docMk/>
          <pc:sldMk cId="791620066" sldId="270"/>
        </pc:sldMkLst>
        <pc:picChg chg="mod">
          <ac:chgData name="Maurice Däppen" userId="8e4642ad-ba64-48de-af65-ef5d1554ef27" providerId="ADAL" clId="{8A956AA2-C2E4-417F-B2AB-92011362532E}" dt="2024-01-17T14:10:13.965" v="224" actId="14100"/>
          <ac:picMkLst>
            <pc:docMk/>
            <pc:sldMk cId="791620066" sldId="270"/>
            <ac:picMk id="4" creationId="{8FCECBD9-F47C-FF0B-4BC1-02F59B1359BD}"/>
          </ac:picMkLst>
        </pc:picChg>
      </pc:sldChg>
      <pc:sldChg chg="modSp mod modTransition">
        <pc:chgData name="Maurice Däppen" userId="8e4642ad-ba64-48de-af65-ef5d1554ef27" providerId="ADAL" clId="{8A956AA2-C2E4-417F-B2AB-92011362532E}" dt="2024-01-17T14:09:40.702" v="218"/>
        <pc:sldMkLst>
          <pc:docMk/>
          <pc:sldMk cId="755498730" sldId="271"/>
        </pc:sldMkLst>
        <pc:spChg chg="mod">
          <ac:chgData name="Maurice Däppen" userId="8e4642ad-ba64-48de-af65-ef5d1554ef27" providerId="ADAL" clId="{8A956AA2-C2E4-417F-B2AB-92011362532E}" dt="2024-01-17T14:07:03.584" v="157" actId="20577"/>
          <ac:spMkLst>
            <pc:docMk/>
            <pc:sldMk cId="755498730" sldId="271"/>
            <ac:spMk id="2" creationId="{844824B0-A159-C74F-DA43-05A8F98CD782}"/>
          </ac:spMkLst>
        </pc:spChg>
        <pc:spChg chg="mod">
          <ac:chgData name="Maurice Däppen" userId="8e4642ad-ba64-48de-af65-ef5d1554ef27" providerId="ADAL" clId="{8A956AA2-C2E4-417F-B2AB-92011362532E}" dt="2024-01-17T14:07:24.978" v="185" actId="20577"/>
          <ac:spMkLst>
            <pc:docMk/>
            <pc:sldMk cId="755498730" sldId="271"/>
            <ac:spMk id="3" creationId="{85E92B8D-7ED8-145B-72E1-E9CE70BEF66A}"/>
          </ac:spMkLst>
        </pc:spChg>
      </pc:sldChg>
      <pc:sldChg chg="modSp mod modTransition">
        <pc:chgData name="Maurice Däppen" userId="8e4642ad-ba64-48de-af65-ef5d1554ef27" providerId="ADAL" clId="{8A956AA2-C2E4-417F-B2AB-92011362532E}" dt="2024-01-17T14:10:06.289" v="222" actId="14100"/>
        <pc:sldMkLst>
          <pc:docMk/>
          <pc:sldMk cId="2662661666" sldId="272"/>
        </pc:sldMkLst>
        <pc:picChg chg="mod">
          <ac:chgData name="Maurice Däppen" userId="8e4642ad-ba64-48de-af65-ef5d1554ef27" providerId="ADAL" clId="{8A956AA2-C2E4-417F-B2AB-92011362532E}" dt="2024-01-17T14:10:06.289" v="222" actId="14100"/>
          <ac:picMkLst>
            <pc:docMk/>
            <pc:sldMk cId="2662661666" sldId="272"/>
            <ac:picMk id="4" creationId="{8FCECBD9-F47C-FF0B-4BC1-02F59B1359BD}"/>
          </ac:picMkLst>
        </pc:picChg>
      </pc:sldChg>
      <pc:sldChg chg="modTransition">
        <pc:chgData name="Maurice Däppen" userId="8e4642ad-ba64-48de-af65-ef5d1554ef27" providerId="ADAL" clId="{8A956AA2-C2E4-417F-B2AB-92011362532E}" dt="2024-01-17T14:09:40.702" v="218"/>
        <pc:sldMkLst>
          <pc:docMk/>
          <pc:sldMk cId="682021704" sldId="273"/>
        </pc:sldMkLst>
      </pc:sldChg>
      <pc:sldChg chg="modTransition">
        <pc:chgData name="Maurice Däppen" userId="8e4642ad-ba64-48de-af65-ef5d1554ef27" providerId="ADAL" clId="{8A956AA2-C2E4-417F-B2AB-92011362532E}" dt="2024-01-17T14:09:40.702" v="218"/>
        <pc:sldMkLst>
          <pc:docMk/>
          <pc:sldMk cId="1381873879" sldId="274"/>
        </pc:sldMkLst>
      </pc:sldChg>
      <pc:sldChg chg="modSp mod modTransition">
        <pc:chgData name="Maurice Däppen" userId="8e4642ad-ba64-48de-af65-ef5d1554ef27" providerId="ADAL" clId="{8A956AA2-C2E4-417F-B2AB-92011362532E}" dt="2024-01-17T14:15:00.027" v="253" actId="1076"/>
        <pc:sldMkLst>
          <pc:docMk/>
          <pc:sldMk cId="1882399064" sldId="275"/>
        </pc:sldMkLst>
        <pc:picChg chg="mod">
          <ac:chgData name="Maurice Däppen" userId="8e4642ad-ba64-48de-af65-ef5d1554ef27" providerId="ADAL" clId="{8A956AA2-C2E4-417F-B2AB-92011362532E}" dt="2024-01-17T14:15:00.027" v="253" actId="1076"/>
          <ac:picMkLst>
            <pc:docMk/>
            <pc:sldMk cId="1882399064" sldId="275"/>
            <ac:picMk id="4" creationId="{F3318909-B5F7-9280-293C-5FF7C981C33B}"/>
          </ac:picMkLst>
        </pc:picChg>
      </pc:sldChg>
      <pc:sldChg chg="modTransition">
        <pc:chgData name="Maurice Däppen" userId="8e4642ad-ba64-48de-af65-ef5d1554ef27" providerId="ADAL" clId="{8A956AA2-C2E4-417F-B2AB-92011362532E}" dt="2024-01-17T14:09:40.702" v="218"/>
        <pc:sldMkLst>
          <pc:docMk/>
          <pc:sldMk cId="2683416360" sldId="276"/>
        </pc:sldMkLst>
      </pc:sldChg>
      <pc:sldChg chg="modSp mod modTransition">
        <pc:chgData name="Maurice Däppen" userId="8e4642ad-ba64-48de-af65-ef5d1554ef27" providerId="ADAL" clId="{8A956AA2-C2E4-417F-B2AB-92011362532E}" dt="2024-01-17T14:11:48.358" v="245" actId="14100"/>
        <pc:sldMkLst>
          <pc:docMk/>
          <pc:sldMk cId="66673906" sldId="277"/>
        </pc:sldMkLst>
        <pc:picChg chg="mod">
          <ac:chgData name="Maurice Däppen" userId="8e4642ad-ba64-48de-af65-ef5d1554ef27" providerId="ADAL" clId="{8A956AA2-C2E4-417F-B2AB-92011362532E}" dt="2024-01-17T14:11:48.358" v="245" actId="14100"/>
          <ac:picMkLst>
            <pc:docMk/>
            <pc:sldMk cId="66673906" sldId="277"/>
            <ac:picMk id="4" creationId="{045091A7-816B-5F8D-8D39-13FFDD0512BD}"/>
          </ac:picMkLst>
        </pc:picChg>
      </pc:sldChg>
      <pc:sldChg chg="modTransition">
        <pc:chgData name="Maurice Däppen" userId="8e4642ad-ba64-48de-af65-ef5d1554ef27" providerId="ADAL" clId="{8A956AA2-C2E4-417F-B2AB-92011362532E}" dt="2024-01-17T14:09:40.702" v="218"/>
        <pc:sldMkLst>
          <pc:docMk/>
          <pc:sldMk cId="1216385955" sldId="278"/>
        </pc:sldMkLst>
      </pc:sldChg>
    </pc:docChg>
  </pc:docChgLst>
  <pc:docChgLst>
    <pc:chgData name="Maurice Däppen" userId="8e4642ad-ba64-48de-af65-ef5d1554ef27" providerId="ADAL" clId="{AD447C32-B50F-491D-AE5F-0CAEBE1B3C71}"/>
    <pc:docChg chg="undo custSel addSld modSld">
      <pc:chgData name="Maurice Däppen" userId="8e4642ad-ba64-48de-af65-ef5d1554ef27" providerId="ADAL" clId="{AD447C32-B50F-491D-AE5F-0CAEBE1B3C71}" dt="2024-01-15T15:41:09.708" v="450" actId="1076"/>
      <pc:docMkLst>
        <pc:docMk/>
      </pc:docMkLst>
      <pc:sldChg chg="addSp modSp mod modTransition setBg">
        <pc:chgData name="Maurice Däppen" userId="8e4642ad-ba64-48de-af65-ef5d1554ef27" providerId="ADAL" clId="{AD447C32-B50F-491D-AE5F-0CAEBE1B3C71}" dt="2024-01-15T15:24:24.218" v="282" actId="1076"/>
        <pc:sldMkLst>
          <pc:docMk/>
          <pc:sldMk cId="2080447866" sldId="256"/>
        </pc:sldMkLst>
        <pc:spChg chg="mod ord">
          <ac:chgData name="Maurice Däppen" userId="8e4642ad-ba64-48de-af65-ef5d1554ef27" providerId="ADAL" clId="{AD447C32-B50F-491D-AE5F-0CAEBE1B3C71}" dt="2024-01-15T15:24:10.628" v="277" actId="207"/>
          <ac:spMkLst>
            <pc:docMk/>
            <pc:sldMk cId="2080447866" sldId="256"/>
            <ac:spMk id="2" creationId="{6B2EC44A-80A3-286F-A929-6B3389A98B5C}"/>
          </ac:spMkLst>
        </pc:spChg>
        <pc:spChg chg="mod ord">
          <ac:chgData name="Maurice Däppen" userId="8e4642ad-ba64-48de-af65-ef5d1554ef27" providerId="ADAL" clId="{AD447C32-B50F-491D-AE5F-0CAEBE1B3C71}" dt="2024-01-15T15:24:24.218" v="282" actId="1076"/>
          <ac:spMkLst>
            <pc:docMk/>
            <pc:sldMk cId="2080447866" sldId="256"/>
            <ac:spMk id="3" creationId="{C302CE44-F2B0-546B-800E-A92DF9DA7630}"/>
          </ac:spMkLst>
        </pc:spChg>
        <pc:picChg chg="add mod ord">
          <ac:chgData name="Maurice Däppen" userId="8e4642ad-ba64-48de-af65-ef5d1554ef27" providerId="ADAL" clId="{AD447C32-B50F-491D-AE5F-0CAEBE1B3C71}" dt="2024-01-15T15:18:14.691" v="219"/>
          <ac:picMkLst>
            <pc:docMk/>
            <pc:sldMk cId="2080447866" sldId="256"/>
            <ac:picMk id="5" creationId="{B428D7FB-5DB1-E925-6D93-884752E0EEC1}"/>
          </ac:picMkLst>
        </pc:picChg>
        <pc:picChg chg="mod ord">
          <ac:chgData name="Maurice Däppen" userId="8e4642ad-ba64-48de-af65-ef5d1554ef27" providerId="ADAL" clId="{AD447C32-B50F-491D-AE5F-0CAEBE1B3C71}" dt="2024-01-15T15:23:24.819" v="268" actId="1076"/>
          <ac:picMkLst>
            <pc:docMk/>
            <pc:sldMk cId="2080447866" sldId="256"/>
            <ac:picMk id="6" creationId="{B428D7FB-5DB1-E925-6D93-884752E0EEC1}"/>
          </ac:picMkLst>
        </pc:picChg>
      </pc:sldChg>
      <pc:sldChg chg="addSp modSp mod modTransition">
        <pc:chgData name="Maurice Däppen" userId="8e4642ad-ba64-48de-af65-ef5d1554ef27" providerId="ADAL" clId="{AD447C32-B50F-491D-AE5F-0CAEBE1B3C71}" dt="2024-01-15T15:31:31.316" v="300"/>
        <pc:sldMkLst>
          <pc:docMk/>
          <pc:sldMk cId="2202362629" sldId="257"/>
        </pc:sldMkLst>
        <pc:spChg chg="mod">
          <ac:chgData name="Maurice Däppen" userId="8e4642ad-ba64-48de-af65-ef5d1554ef27" providerId="ADAL" clId="{AD447C32-B50F-491D-AE5F-0CAEBE1B3C71}" dt="2024-01-15T15:18:48.484" v="223" actId="207"/>
          <ac:spMkLst>
            <pc:docMk/>
            <pc:sldMk cId="2202362629" sldId="257"/>
            <ac:spMk id="2" creationId="{7E10DA0F-B6DE-61F4-89B6-97D13E11D284}"/>
          </ac:spMkLst>
        </pc:spChg>
        <pc:spChg chg="mod">
          <ac:chgData name="Maurice Däppen" userId="8e4642ad-ba64-48de-af65-ef5d1554ef27" providerId="ADAL" clId="{AD447C32-B50F-491D-AE5F-0CAEBE1B3C71}" dt="2024-01-15T15:18:56.333" v="224" actId="790"/>
          <ac:spMkLst>
            <pc:docMk/>
            <pc:sldMk cId="2202362629" sldId="257"/>
            <ac:spMk id="3" creationId="{F7A0CD79-C96D-1E8A-58E6-79683923C720}"/>
          </ac:spMkLst>
        </pc:spChg>
        <pc:picChg chg="add mod ord">
          <ac:chgData name="Maurice Däppen" userId="8e4642ad-ba64-48de-af65-ef5d1554ef27" providerId="ADAL" clId="{AD447C32-B50F-491D-AE5F-0CAEBE1B3C71}" dt="2024-01-15T15:20:11.897" v="232" actId="14100"/>
          <ac:picMkLst>
            <pc:docMk/>
            <pc:sldMk cId="2202362629" sldId="257"/>
            <ac:picMk id="4" creationId="{CD790768-F10B-AFD3-8963-D61F4D310B27}"/>
          </ac:picMkLst>
        </pc:picChg>
      </pc:sldChg>
      <pc:sldChg chg="addSp modSp mod modTransition">
        <pc:chgData name="Maurice Däppen" userId="8e4642ad-ba64-48de-af65-ef5d1554ef27" providerId="ADAL" clId="{AD447C32-B50F-491D-AE5F-0CAEBE1B3C71}" dt="2024-01-15T15:31:40.254" v="302"/>
        <pc:sldMkLst>
          <pc:docMk/>
          <pc:sldMk cId="4247802251" sldId="258"/>
        </pc:sldMkLst>
        <pc:spChg chg="mod">
          <ac:chgData name="Maurice Däppen" userId="8e4642ad-ba64-48de-af65-ef5d1554ef27" providerId="ADAL" clId="{AD447C32-B50F-491D-AE5F-0CAEBE1B3C71}" dt="2024-01-15T15:20:50.524" v="235" actId="207"/>
          <ac:spMkLst>
            <pc:docMk/>
            <pc:sldMk cId="4247802251" sldId="258"/>
            <ac:spMk id="2" creationId="{844824B0-A159-C74F-DA43-05A8F98CD782}"/>
          </ac:spMkLst>
        </pc:spChg>
        <pc:spChg chg="mod">
          <ac:chgData name="Maurice Däppen" userId="8e4642ad-ba64-48de-af65-ef5d1554ef27" providerId="ADAL" clId="{AD447C32-B50F-491D-AE5F-0CAEBE1B3C71}" dt="2024-01-15T15:20:50.524" v="235" actId="207"/>
          <ac:spMkLst>
            <pc:docMk/>
            <pc:sldMk cId="4247802251" sldId="258"/>
            <ac:spMk id="3" creationId="{85E92B8D-7ED8-145B-72E1-E9CE70BEF66A}"/>
          </ac:spMkLst>
        </pc:spChg>
        <pc:picChg chg="add mod ord modCrop">
          <ac:chgData name="Maurice Däppen" userId="8e4642ad-ba64-48de-af65-ef5d1554ef27" providerId="ADAL" clId="{AD447C32-B50F-491D-AE5F-0CAEBE1B3C71}" dt="2024-01-15T15:27:36.091" v="290" actId="14100"/>
          <ac:picMkLst>
            <pc:docMk/>
            <pc:sldMk cId="4247802251" sldId="258"/>
            <ac:picMk id="4" creationId="{8FCECBD9-F47C-FF0B-4BC1-02F59B1359BD}"/>
          </ac:picMkLst>
        </pc:picChg>
      </pc:sldChg>
      <pc:sldChg chg="addSp modSp mod modTransition setBg">
        <pc:chgData name="Maurice Däppen" userId="8e4642ad-ba64-48de-af65-ef5d1554ef27" providerId="ADAL" clId="{AD447C32-B50F-491D-AE5F-0CAEBE1B3C71}" dt="2024-01-15T15:31:40.254" v="302"/>
        <pc:sldMkLst>
          <pc:docMk/>
          <pc:sldMk cId="1984667964" sldId="259"/>
        </pc:sldMkLst>
        <pc:spChg chg="mod">
          <ac:chgData name="Maurice Däppen" userId="8e4642ad-ba64-48de-af65-ef5d1554ef27" providerId="ADAL" clId="{AD447C32-B50F-491D-AE5F-0CAEBE1B3C71}" dt="2024-01-15T15:31:06.910" v="295" actId="207"/>
          <ac:spMkLst>
            <pc:docMk/>
            <pc:sldMk cId="1984667964" sldId="259"/>
            <ac:spMk id="2" creationId="{92B5FF48-37FC-5FA7-E05B-6A5DC66E0445}"/>
          </ac:spMkLst>
        </pc:spChg>
        <pc:spChg chg="mod">
          <ac:chgData name="Maurice Däppen" userId="8e4642ad-ba64-48de-af65-ef5d1554ef27" providerId="ADAL" clId="{AD447C32-B50F-491D-AE5F-0CAEBE1B3C71}" dt="2024-01-15T15:31:06.910" v="295" actId="207"/>
          <ac:spMkLst>
            <pc:docMk/>
            <pc:sldMk cId="1984667964" sldId="259"/>
            <ac:spMk id="3" creationId="{48C25B56-8CA0-A9F9-D615-09B4112832CA}"/>
          </ac:spMkLst>
        </pc:spChg>
        <pc:picChg chg="add mod ord">
          <ac:chgData name="Maurice Däppen" userId="8e4642ad-ba64-48de-af65-ef5d1554ef27" providerId="ADAL" clId="{AD447C32-B50F-491D-AE5F-0CAEBE1B3C71}" dt="2024-01-15T15:31:01.407" v="294" actId="167"/>
          <ac:picMkLst>
            <pc:docMk/>
            <pc:sldMk cId="1984667964" sldId="259"/>
            <ac:picMk id="4" creationId="{05F56EAF-2E27-4DC1-EF53-DD37B90857D7}"/>
          </ac:picMkLst>
        </pc:picChg>
      </pc:sldChg>
      <pc:sldChg chg="addSp modSp mod modTransition">
        <pc:chgData name="Maurice Däppen" userId="8e4642ad-ba64-48de-af65-ef5d1554ef27" providerId="ADAL" clId="{AD447C32-B50F-491D-AE5F-0CAEBE1B3C71}" dt="2024-01-15T15:32:00.420" v="305" actId="207"/>
        <pc:sldMkLst>
          <pc:docMk/>
          <pc:sldMk cId="3700114556" sldId="260"/>
        </pc:sldMkLst>
        <pc:spChg chg="mod">
          <ac:chgData name="Maurice Däppen" userId="8e4642ad-ba64-48de-af65-ef5d1554ef27" providerId="ADAL" clId="{AD447C32-B50F-491D-AE5F-0CAEBE1B3C71}" dt="2024-01-15T15:32:00.420" v="305" actId="207"/>
          <ac:spMkLst>
            <pc:docMk/>
            <pc:sldMk cId="3700114556" sldId="260"/>
            <ac:spMk id="2" creationId="{7BB323AC-CE81-7891-4CE7-BE5C1FF36E71}"/>
          </ac:spMkLst>
        </pc:spChg>
        <pc:picChg chg="add mod ord">
          <ac:chgData name="Maurice Däppen" userId="8e4642ad-ba64-48de-af65-ef5d1554ef27" providerId="ADAL" clId="{AD447C32-B50F-491D-AE5F-0CAEBE1B3C71}" dt="2024-01-15T15:31:52.505" v="304" actId="167"/>
          <ac:picMkLst>
            <pc:docMk/>
            <pc:sldMk cId="3700114556" sldId="260"/>
            <ac:picMk id="3" creationId="{1DCAC296-4DC7-75D2-EECE-D57562BBB414}"/>
          </ac:picMkLst>
        </pc:picChg>
      </pc:sldChg>
      <pc:sldChg chg="addSp modSp mod modTransition">
        <pc:chgData name="Maurice Däppen" userId="8e4642ad-ba64-48de-af65-ef5d1554ef27" providerId="ADAL" clId="{AD447C32-B50F-491D-AE5F-0CAEBE1B3C71}" dt="2024-01-15T15:32:29.996" v="311" actId="207"/>
        <pc:sldMkLst>
          <pc:docMk/>
          <pc:sldMk cId="3782192922" sldId="261"/>
        </pc:sldMkLst>
        <pc:spChg chg="mod">
          <ac:chgData name="Maurice Däppen" userId="8e4642ad-ba64-48de-af65-ef5d1554ef27" providerId="ADAL" clId="{AD447C32-B50F-491D-AE5F-0CAEBE1B3C71}" dt="2024-01-15T15:32:29.996" v="311" actId="207"/>
          <ac:spMkLst>
            <pc:docMk/>
            <pc:sldMk cId="3782192922" sldId="261"/>
            <ac:spMk id="2" creationId="{8EAB9614-E925-7D71-BC1D-2311CDAD9C84}"/>
          </ac:spMkLst>
        </pc:spChg>
        <pc:spChg chg="mod">
          <ac:chgData name="Maurice Däppen" userId="8e4642ad-ba64-48de-af65-ef5d1554ef27" providerId="ADAL" clId="{AD447C32-B50F-491D-AE5F-0CAEBE1B3C71}" dt="2024-01-15T15:32:29.996" v="311" actId="207"/>
          <ac:spMkLst>
            <pc:docMk/>
            <pc:sldMk cId="3782192922" sldId="261"/>
            <ac:spMk id="3" creationId="{E1340B25-A286-2643-FF02-D7340B45F54E}"/>
          </ac:spMkLst>
        </pc:spChg>
        <pc:picChg chg="add mod ord">
          <ac:chgData name="Maurice Däppen" userId="8e4642ad-ba64-48de-af65-ef5d1554ef27" providerId="ADAL" clId="{AD447C32-B50F-491D-AE5F-0CAEBE1B3C71}" dt="2024-01-15T15:32:27.363" v="310" actId="167"/>
          <ac:picMkLst>
            <pc:docMk/>
            <pc:sldMk cId="3782192922" sldId="261"/>
            <ac:picMk id="4" creationId="{045091A7-816B-5F8D-8D39-13FFDD0512BD}"/>
          </ac:picMkLst>
        </pc:picChg>
      </pc:sldChg>
      <pc:sldChg chg="addSp modSp mod modTransition">
        <pc:chgData name="Maurice Däppen" userId="8e4642ad-ba64-48de-af65-ef5d1554ef27" providerId="ADAL" clId="{AD447C32-B50F-491D-AE5F-0CAEBE1B3C71}" dt="2024-01-15T15:31:40.254" v="302"/>
        <pc:sldMkLst>
          <pc:docMk/>
          <pc:sldMk cId="2473999465" sldId="262"/>
        </pc:sldMkLst>
        <pc:spChg chg="mod">
          <ac:chgData name="Maurice Däppen" userId="8e4642ad-ba64-48de-af65-ef5d1554ef27" providerId="ADAL" clId="{AD447C32-B50F-491D-AE5F-0CAEBE1B3C71}" dt="2024-01-15T15:31:21.904" v="298" actId="207"/>
          <ac:spMkLst>
            <pc:docMk/>
            <pc:sldMk cId="2473999465" sldId="262"/>
            <ac:spMk id="2" creationId="{8BC89DC6-9BA0-EA7F-6D80-B265ACC58966}"/>
          </ac:spMkLst>
        </pc:spChg>
        <pc:spChg chg="mod">
          <ac:chgData name="Maurice Däppen" userId="8e4642ad-ba64-48de-af65-ef5d1554ef27" providerId="ADAL" clId="{AD447C32-B50F-491D-AE5F-0CAEBE1B3C71}" dt="2024-01-15T15:31:21.904" v="298" actId="207"/>
          <ac:spMkLst>
            <pc:docMk/>
            <pc:sldMk cId="2473999465" sldId="262"/>
            <ac:spMk id="3" creationId="{89E98AEB-2BE2-D233-033B-004995EEC7C6}"/>
          </ac:spMkLst>
        </pc:spChg>
        <pc:picChg chg="add mod ord">
          <ac:chgData name="Maurice Däppen" userId="8e4642ad-ba64-48de-af65-ef5d1554ef27" providerId="ADAL" clId="{AD447C32-B50F-491D-AE5F-0CAEBE1B3C71}" dt="2024-01-15T15:31:16.675" v="297" actId="14100"/>
          <ac:picMkLst>
            <pc:docMk/>
            <pc:sldMk cId="2473999465" sldId="262"/>
            <ac:picMk id="4" creationId="{D2B11563-5783-0636-651A-F0DD1A1ABEA2}"/>
          </ac:picMkLst>
        </pc:picChg>
      </pc:sldChg>
      <pc:sldChg chg="addSp modSp mod modTransition">
        <pc:chgData name="Maurice Däppen" userId="8e4642ad-ba64-48de-af65-ef5d1554ef27" providerId="ADAL" clId="{AD447C32-B50F-491D-AE5F-0CAEBE1B3C71}" dt="2024-01-15T15:32:17.127" v="308" actId="207"/>
        <pc:sldMkLst>
          <pc:docMk/>
          <pc:sldMk cId="2287880817" sldId="263"/>
        </pc:sldMkLst>
        <pc:spChg chg="mod">
          <ac:chgData name="Maurice Däppen" userId="8e4642ad-ba64-48de-af65-ef5d1554ef27" providerId="ADAL" clId="{AD447C32-B50F-491D-AE5F-0CAEBE1B3C71}" dt="2024-01-15T15:32:17.127" v="308" actId="207"/>
          <ac:spMkLst>
            <pc:docMk/>
            <pc:sldMk cId="2287880817" sldId="263"/>
            <ac:spMk id="2" creationId="{3D1F1203-3CAC-B1BA-08CA-E473B5EB5533}"/>
          </ac:spMkLst>
        </pc:spChg>
        <pc:spChg chg="mod">
          <ac:chgData name="Maurice Däppen" userId="8e4642ad-ba64-48de-af65-ef5d1554ef27" providerId="ADAL" clId="{AD447C32-B50F-491D-AE5F-0CAEBE1B3C71}" dt="2024-01-15T15:32:17.127" v="308" actId="207"/>
          <ac:spMkLst>
            <pc:docMk/>
            <pc:sldMk cId="2287880817" sldId="263"/>
            <ac:spMk id="3" creationId="{7343C213-800D-9D04-4E4E-4C8290ECF137}"/>
          </ac:spMkLst>
        </pc:spChg>
        <pc:picChg chg="add mod ord">
          <ac:chgData name="Maurice Däppen" userId="8e4642ad-ba64-48de-af65-ef5d1554ef27" providerId="ADAL" clId="{AD447C32-B50F-491D-AE5F-0CAEBE1B3C71}" dt="2024-01-15T15:32:12.172" v="307" actId="167"/>
          <ac:picMkLst>
            <pc:docMk/>
            <pc:sldMk cId="2287880817" sldId="263"/>
            <ac:picMk id="4" creationId="{945615CA-3E76-A1B9-8A57-7C5D70881F94}"/>
          </ac:picMkLst>
        </pc:picChg>
      </pc:sldChg>
      <pc:sldChg chg="modSp add mod">
        <pc:chgData name="Maurice Däppen" userId="8e4642ad-ba64-48de-af65-ef5d1554ef27" providerId="ADAL" clId="{AD447C32-B50F-491D-AE5F-0CAEBE1B3C71}" dt="2024-01-15T15:33:50.972" v="340" actId="20577"/>
        <pc:sldMkLst>
          <pc:docMk/>
          <pc:sldMk cId="2944684342" sldId="264"/>
        </pc:sldMkLst>
        <pc:spChg chg="mod">
          <ac:chgData name="Maurice Däppen" userId="8e4642ad-ba64-48de-af65-ef5d1554ef27" providerId="ADAL" clId="{AD447C32-B50F-491D-AE5F-0CAEBE1B3C71}" dt="2024-01-15T15:33:50.972" v="340" actId="20577"/>
          <ac:spMkLst>
            <pc:docMk/>
            <pc:sldMk cId="2944684342" sldId="264"/>
            <ac:spMk id="2" creationId="{8EAB9614-E925-7D71-BC1D-2311CDAD9C84}"/>
          </ac:spMkLst>
        </pc:spChg>
      </pc:sldChg>
      <pc:sldChg chg="modSp add mod">
        <pc:chgData name="Maurice Däppen" userId="8e4642ad-ba64-48de-af65-ef5d1554ef27" providerId="ADAL" clId="{AD447C32-B50F-491D-AE5F-0CAEBE1B3C71}" dt="2024-01-15T15:34:07.105" v="375" actId="20577"/>
        <pc:sldMkLst>
          <pc:docMk/>
          <pc:sldMk cId="1308043729" sldId="265"/>
        </pc:sldMkLst>
        <pc:spChg chg="mod">
          <ac:chgData name="Maurice Däppen" userId="8e4642ad-ba64-48de-af65-ef5d1554ef27" providerId="ADAL" clId="{AD447C32-B50F-491D-AE5F-0CAEBE1B3C71}" dt="2024-01-15T15:34:07.105" v="375" actId="20577"/>
          <ac:spMkLst>
            <pc:docMk/>
            <pc:sldMk cId="1308043729" sldId="265"/>
            <ac:spMk id="2" creationId="{8EAB9614-E925-7D71-BC1D-2311CDAD9C84}"/>
          </ac:spMkLst>
        </pc:spChg>
      </pc:sldChg>
      <pc:sldChg chg="modSp add mod">
        <pc:chgData name="Maurice Däppen" userId="8e4642ad-ba64-48de-af65-ef5d1554ef27" providerId="ADAL" clId="{AD447C32-B50F-491D-AE5F-0CAEBE1B3C71}" dt="2024-01-15T15:34:17.709" v="385" actId="14100"/>
        <pc:sldMkLst>
          <pc:docMk/>
          <pc:sldMk cId="1966436204" sldId="266"/>
        </pc:sldMkLst>
        <pc:spChg chg="mod">
          <ac:chgData name="Maurice Däppen" userId="8e4642ad-ba64-48de-af65-ef5d1554ef27" providerId="ADAL" clId="{AD447C32-B50F-491D-AE5F-0CAEBE1B3C71}" dt="2024-01-15T15:34:17.709" v="385" actId="14100"/>
          <ac:spMkLst>
            <pc:docMk/>
            <pc:sldMk cId="1966436204" sldId="266"/>
            <ac:spMk id="2" creationId="{8EAB9614-E925-7D71-BC1D-2311CDAD9C84}"/>
          </ac:spMkLst>
        </pc:spChg>
      </pc:sldChg>
      <pc:sldChg chg="modSp add mod">
        <pc:chgData name="Maurice Däppen" userId="8e4642ad-ba64-48de-af65-ef5d1554ef27" providerId="ADAL" clId="{AD447C32-B50F-491D-AE5F-0CAEBE1B3C71}" dt="2024-01-15T15:35:20.885" v="404" actId="20577"/>
        <pc:sldMkLst>
          <pc:docMk/>
          <pc:sldMk cId="2946218339" sldId="267"/>
        </pc:sldMkLst>
        <pc:spChg chg="mod">
          <ac:chgData name="Maurice Däppen" userId="8e4642ad-ba64-48de-af65-ef5d1554ef27" providerId="ADAL" clId="{AD447C32-B50F-491D-AE5F-0CAEBE1B3C71}" dt="2024-01-15T15:35:20.885" v="404" actId="20577"/>
          <ac:spMkLst>
            <pc:docMk/>
            <pc:sldMk cId="2946218339" sldId="267"/>
            <ac:spMk id="2" creationId="{8EAB9614-E925-7D71-BC1D-2311CDAD9C84}"/>
          </ac:spMkLst>
        </pc:spChg>
      </pc:sldChg>
      <pc:sldChg chg="modSp add mod">
        <pc:chgData name="Maurice Däppen" userId="8e4642ad-ba64-48de-af65-ef5d1554ef27" providerId="ADAL" clId="{AD447C32-B50F-491D-AE5F-0CAEBE1B3C71}" dt="2024-01-15T15:35:35.278" v="410" actId="20577"/>
        <pc:sldMkLst>
          <pc:docMk/>
          <pc:sldMk cId="3342125899" sldId="268"/>
        </pc:sldMkLst>
        <pc:spChg chg="mod">
          <ac:chgData name="Maurice Däppen" userId="8e4642ad-ba64-48de-af65-ef5d1554ef27" providerId="ADAL" clId="{AD447C32-B50F-491D-AE5F-0CAEBE1B3C71}" dt="2024-01-15T15:35:35.278" v="410" actId="20577"/>
          <ac:spMkLst>
            <pc:docMk/>
            <pc:sldMk cId="3342125899" sldId="268"/>
            <ac:spMk id="2" creationId="{8EAB9614-E925-7D71-BC1D-2311CDAD9C84}"/>
          </ac:spMkLst>
        </pc:spChg>
      </pc:sldChg>
      <pc:sldChg chg="delSp modSp add mod setBg delDesignElem">
        <pc:chgData name="Maurice Däppen" userId="8e4642ad-ba64-48de-af65-ef5d1554ef27" providerId="ADAL" clId="{AD447C32-B50F-491D-AE5F-0CAEBE1B3C71}" dt="2024-01-15T15:41:09.708" v="450" actId="1076"/>
        <pc:sldMkLst>
          <pc:docMk/>
          <pc:sldMk cId="406775636" sldId="269"/>
        </pc:sldMkLst>
        <pc:spChg chg="mod">
          <ac:chgData name="Maurice Däppen" userId="8e4642ad-ba64-48de-af65-ef5d1554ef27" providerId="ADAL" clId="{AD447C32-B50F-491D-AE5F-0CAEBE1B3C71}" dt="2024-01-15T15:41:09.708" v="450" actId="1076"/>
          <ac:spMkLst>
            <pc:docMk/>
            <pc:sldMk cId="406775636" sldId="269"/>
            <ac:spMk id="2" creationId="{6B2EC44A-80A3-286F-A929-6B3389A98B5C}"/>
          </ac:spMkLst>
        </pc:spChg>
        <pc:spChg chg="mod">
          <ac:chgData name="Maurice Däppen" userId="8e4642ad-ba64-48de-af65-ef5d1554ef27" providerId="ADAL" clId="{AD447C32-B50F-491D-AE5F-0CAEBE1B3C71}" dt="2024-01-15T15:41:07.293" v="449" actId="1076"/>
          <ac:spMkLst>
            <pc:docMk/>
            <pc:sldMk cId="406775636" sldId="269"/>
            <ac:spMk id="3" creationId="{C302CE44-F2B0-546B-800E-A92DF9DA7630}"/>
          </ac:spMkLst>
        </pc:spChg>
        <pc:spChg chg="del">
          <ac:chgData name="Maurice Däppen" userId="8e4642ad-ba64-48de-af65-ef5d1554ef27" providerId="ADAL" clId="{AD447C32-B50F-491D-AE5F-0CAEBE1B3C71}" dt="2024-01-15T15:40:38.493" v="412"/>
          <ac:spMkLst>
            <pc:docMk/>
            <pc:sldMk cId="406775636" sldId="269"/>
            <ac:spMk id="16" creationId="{06DA9DF9-31F7-4056-B42E-878CC92417B8}"/>
          </ac:spMkLst>
        </pc:spChg>
      </pc:sldChg>
    </pc:docChg>
  </pc:docChgLst>
  <pc:docChgLst>
    <pc:chgData name="Maurice Däppen" userId="S::mda133769@stud.gibb.ch::8e4642ad-ba64-48de-af65-ef5d1554ef27" providerId="AD" clId="Web-{BBC33D1D-293C-4016-B680-1298743CDCBF}"/>
    <pc:docChg chg="modSld">
      <pc:chgData name="Maurice Däppen" userId="S::mda133769@stud.gibb.ch::8e4642ad-ba64-48de-af65-ef5d1554ef27" providerId="AD" clId="Web-{BBC33D1D-293C-4016-B680-1298743CDCBF}" dt="2024-01-10T14:53:01.889" v="63" actId="20577"/>
      <pc:docMkLst>
        <pc:docMk/>
      </pc:docMkLst>
      <pc:sldChg chg="modSp">
        <pc:chgData name="Maurice Däppen" userId="S::mda133769@stud.gibb.ch::8e4642ad-ba64-48de-af65-ef5d1554ef27" providerId="AD" clId="Web-{BBC33D1D-293C-4016-B680-1298743CDCBF}" dt="2024-01-10T14:53:01.889" v="63" actId="20577"/>
        <pc:sldMkLst>
          <pc:docMk/>
          <pc:sldMk cId="2080447866" sldId="256"/>
        </pc:sldMkLst>
        <pc:spChg chg="mod">
          <ac:chgData name="Maurice Däppen" userId="S::mda133769@stud.gibb.ch::8e4642ad-ba64-48de-af65-ef5d1554ef27" providerId="AD" clId="Web-{BBC33D1D-293C-4016-B680-1298743CDCBF}" dt="2024-01-10T14:52:43.232" v="20" actId="20577"/>
          <ac:spMkLst>
            <pc:docMk/>
            <pc:sldMk cId="2080447866" sldId="256"/>
            <ac:spMk id="2" creationId="{6B2EC44A-80A3-286F-A929-6B3389A98B5C}"/>
          </ac:spMkLst>
        </pc:spChg>
        <pc:spChg chg="mod">
          <ac:chgData name="Maurice Däppen" userId="S::mda133769@stud.gibb.ch::8e4642ad-ba64-48de-af65-ef5d1554ef27" providerId="AD" clId="Web-{BBC33D1D-293C-4016-B680-1298743CDCBF}" dt="2024-01-10T14:53:01.889" v="63" actId="20577"/>
          <ac:spMkLst>
            <pc:docMk/>
            <pc:sldMk cId="2080447866" sldId="256"/>
            <ac:spMk id="3" creationId="{C302CE44-F2B0-546B-800E-A92DF9DA7630}"/>
          </ac:spMkLst>
        </pc:spChg>
      </pc:sldChg>
    </pc:docChg>
  </pc:docChgLst>
  <pc:docChgLst>
    <pc:chgData name="Marco Jaros" userId="S::mja135191@stud.gibb.ch::e6606381-b755-43ef-95f2-e52bdb381269" providerId="AD" clId="Web-{664F428F-E645-D1B0-7F27-3EB3C19D04E2}"/>
    <pc:docChg chg="replTag">
      <pc:chgData name="Marco Jaros" userId="S::mja135191@stud.gibb.ch::e6606381-b755-43ef-95f2-e52bdb381269" providerId="AD" clId="Web-{664F428F-E645-D1B0-7F27-3EB3C19D04E2}" dt="2024-01-15T15:41:12.158" v="0"/>
      <pc:docMkLst>
        <pc:docMk/>
      </pc:docMkLst>
    </pc:docChg>
  </pc:docChgLst>
  <pc:docChgLst>
    <pc:chgData name="Marco Jaros" userId="S::mja135191@stud.gibb.ch::e6606381-b755-43ef-95f2-e52bdb381269" providerId="AD" clId="Web-{090FC91B-7D2A-47C2-87CA-71DAA959F047}"/>
    <pc:docChg chg="addSld modSld">
      <pc:chgData name="Marco Jaros" userId="S::mja135191@stud.gibb.ch::e6606381-b755-43ef-95f2-e52bdb381269" providerId="AD" clId="Web-{090FC91B-7D2A-47C2-87CA-71DAA959F047}" dt="2024-01-10T14:56:05.988" v="19" actId="20577"/>
      <pc:docMkLst>
        <pc:docMk/>
      </pc:docMkLst>
      <pc:sldChg chg="modSp new">
        <pc:chgData name="Marco Jaros" userId="S::mja135191@stud.gibb.ch::e6606381-b755-43ef-95f2-e52bdb381269" providerId="AD" clId="Web-{090FC91B-7D2A-47C2-87CA-71DAA959F047}" dt="2024-01-10T14:56:05.988" v="19" actId="20577"/>
        <pc:sldMkLst>
          <pc:docMk/>
          <pc:sldMk cId="2202362629" sldId="257"/>
        </pc:sldMkLst>
        <pc:spChg chg="mod">
          <ac:chgData name="Marco Jaros" userId="S::mja135191@stud.gibb.ch::e6606381-b755-43ef-95f2-e52bdb381269" providerId="AD" clId="Web-{090FC91B-7D2A-47C2-87CA-71DAA959F047}" dt="2024-01-10T14:54:13.719" v="17" actId="20577"/>
          <ac:spMkLst>
            <pc:docMk/>
            <pc:sldMk cId="2202362629" sldId="257"/>
            <ac:spMk id="2" creationId="{7E10DA0F-B6DE-61F4-89B6-97D13E11D284}"/>
          </ac:spMkLst>
        </pc:spChg>
        <pc:spChg chg="mod">
          <ac:chgData name="Marco Jaros" userId="S::mja135191@stud.gibb.ch::e6606381-b755-43ef-95f2-e52bdb381269" providerId="AD" clId="Web-{090FC91B-7D2A-47C2-87CA-71DAA959F047}" dt="2024-01-10T14:56:05.988" v="19" actId="20577"/>
          <ac:spMkLst>
            <pc:docMk/>
            <pc:sldMk cId="2202362629" sldId="257"/>
            <ac:spMk id="3" creationId="{F7A0CD79-C96D-1E8A-58E6-79683923C720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8B176-1632-4D9A-856B-585496C6F9B0}" type="datetimeFigureOut">
              <a:rPr lang="de-CH" smtClean="0"/>
              <a:t>17.01.2024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9C34B3-A300-4E33-8999-846347AB63B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699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C34B3-A300-4E33-8999-846347AB63B9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7238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C34B3-A300-4E33-8999-846347AB63B9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241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F01038-09C6-CE7E-7159-90D111D81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A6318EF-CCEB-C623-C8B9-702125C8C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4D9E18-A37C-3083-8464-2BFA06405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87C774-9542-9952-A44C-C0905086F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CC50787-D6D3-30E5-6EDA-942FF8C90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1201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B52489-889F-B0C5-8B2C-E47D7FB09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152363D-3EDA-6003-E7BA-ABD4A94C3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AE42E4-1067-C9FA-DD2D-CE792FD07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31FF1E-E602-07D8-DA11-B0C2D70F2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6245DB-9092-660A-7B68-2DF6FD03D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1461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492E085-C94D-367B-F8E6-001334110D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3E5C72C-7BF8-9219-69EC-6BD6BA340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5362485-9522-87DE-B203-4FA75A7AC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145582-ADE2-46DE-5CD8-825BED9EF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6C443E-002D-BC18-585F-12E7FA13C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9675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500952-E1C3-7655-BF4A-E08D64F1F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E79E29-8A77-F7F5-DB6D-67EB28DEC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7E1B24-9A72-2FBE-3BDC-B35958AC3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E8E25F-C466-41D1-3CBE-14742BBFD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15B620-325B-2F92-4AE0-894F21145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3265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FA535A-331F-D9B0-A388-692F311EE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6A993B-A8D2-D6E7-C04A-A08209C59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D9374F-AF9D-83F7-7CF7-D44B52202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FA12AE-C606-1E20-707A-0F6E05807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077DF6-9E80-4249-10D8-3A5CAC16C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8357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008DB-C5E8-D1AB-F69F-0A5F6D188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EF8DE1-510D-6F22-35FD-7DE3412335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E933997-CBBD-4447-C752-F21E46041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7207F15-8E47-8F61-1B9D-B53E39F73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6B9287A-084E-B417-EDE2-B1ED440CF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21D18A2-81F7-D678-5932-B0E30DF30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2192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D83C0C-959D-F3B1-A1AD-C191F00C5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92B40C-4E4F-0014-1E16-3F13FBD30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3760B47-A201-9118-DF78-3B77EDCA5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EF063E4-976C-9143-FAD0-41DCA093D9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FF91192-E760-CA3A-D409-5EF714A42A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E13E090-DB22-5850-1B52-1E5FF72AE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C2505F7-44F9-6C7D-C8AF-1660293DA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738A40E-C9AB-10BD-0566-9D0ACCB0F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2978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70B1D-7414-737C-5C99-5BD5D4DEA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9D3F696-CAAB-B613-E537-94CB2B8CB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7930E2C-C5E7-1AD0-2803-F86F3FDE8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34FA970-EF24-39A8-1A85-987AB6677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7021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93143BE-F8DB-F2E4-FA6E-AA2760B68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04B1262-2C17-5D41-4ACC-0F021F06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900B8D-AAF2-F1C4-C86A-80536E871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2997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62305D-4766-2AD8-F68A-E6C9500C5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B1112E-AB00-3402-39F3-8C8B03CB7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3E743F3-3296-D4C0-DDBF-4C97A1277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3BECE1-2AF2-11AC-DF83-6FB0E9B85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F94EA47-7878-CEFD-31C1-0EA1662F4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E66972E-BC04-192E-AD11-AA59881E5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972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76590-039D-0BB0-4249-B3C976210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4EC8A92-8553-208A-E631-82E9A2E40E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E681454-94B3-C08D-6168-53AC6E60B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7C8DA12-46CE-2F99-21A5-62C3D5807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93DFD92-2E43-1768-C315-1A0D8907C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CD829F-DF9E-9F7A-7734-11C902A37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3396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E1A6E91-5C74-CD45-893C-03954F509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E36C6C-93D6-58BF-EBD6-C0FD3C0D1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B5B125-88BC-BC8C-8B25-8810683D46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438B1-465A-F34D-8E20-8CBFA6415E2C}" type="datetimeFigureOut">
              <a:rPr lang="de-DE" smtClean="0"/>
              <a:t>17.01.2024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AD8CD1-2200-7E09-BD00-7B717AC1E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61D0CF-66F6-BA45-8C75-16DCBA9A5A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5133C-DDCB-464B-B648-1F4E91BA361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4151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SADSADSDSADAD</a:t>
            </a:r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428D7FB-5DB1-E925-6D93-884752E0E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6744" y="-406854"/>
            <a:ext cx="13425488" cy="767170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B2EC44A-80A3-286F-A929-6B3389A98B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19792" y="1543050"/>
            <a:ext cx="13425488" cy="1629204"/>
          </a:xfrm>
        </p:spPr>
        <p:txBody>
          <a:bodyPr>
            <a:normAutofit/>
          </a:bodyPr>
          <a:lstStyle/>
          <a:p>
            <a:r>
              <a:rPr lang="de-DE" sz="4400">
                <a:solidFill>
                  <a:schemeClr val="bg1"/>
                </a:solidFill>
                <a:cs typeface="Calibri Light"/>
              </a:rPr>
              <a:t>Einfluss des Fleischkonsums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02CE44-F2B0-546B-800E-A92DF9DA7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22840" y="3191361"/>
            <a:ext cx="13425487" cy="7754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>
                <a:solidFill>
                  <a:schemeClr val="bg1"/>
                </a:solidFill>
                <a:cs typeface="Calibri"/>
              </a:rPr>
              <a:t>Maurice Däppen, Marco Jaros &amp; Lenny Herren</a:t>
            </a:r>
          </a:p>
        </p:txBody>
      </p:sp>
    </p:spTree>
    <p:extLst>
      <p:ext uri="{BB962C8B-B14F-4D97-AF65-F5344CB8AC3E}">
        <p14:creationId xmlns:p14="http://schemas.microsoft.com/office/powerpoint/2010/main" val="20804478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CD460-335C-61E0-CE95-4B872FE5D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5F56EAF-2E27-4DC1-EF53-DD37B90857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2B5FF48-37FC-5FA7-E05B-6A5DC66E0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Gesundheit  - Interview  - Unterscheiden</a:t>
            </a:r>
            <a:endParaRPr lang="de-DE" err="1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C25B56-8CA0-A9F9-D615-09B411283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Magerem Fleisch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Fetthaltigem Fleisch</a:t>
            </a:r>
          </a:p>
        </p:txBody>
      </p:sp>
    </p:spTree>
    <p:extLst>
      <p:ext uri="{BB962C8B-B14F-4D97-AF65-F5344CB8AC3E}">
        <p14:creationId xmlns:p14="http://schemas.microsoft.com/office/powerpoint/2010/main" val="1984667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B04DC-657E-47EF-05BE-46D9934398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945615CA-3E76-A1B9-8A57-7C5D70881F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D1F1203-3CAC-B1BA-08CA-E473B5EB5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Gesundheit  - Interview  - Wie konsumieren</a:t>
            </a:r>
            <a:endParaRPr lang="de-DE" err="1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343C213-800D-9D04-4E4E-4C8290ECF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Bio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Lokal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100 – 120 | 2-3 mal pro Woche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Ersatzprodukte </a:t>
            </a: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7880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2C1834-93CC-FE64-2A87-6119DD65A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DCAC296-4DC7-75D2-EECE-D57562BBB4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BB323AC-CE81-7891-4CE7-BE5C1FF36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Gesundheit  - Umfrage</a:t>
            </a:r>
            <a:endParaRPr lang="de-DE">
              <a:solidFill>
                <a:schemeClr val="bg1"/>
              </a:solidFill>
            </a:endParaRP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954AE1E5-08A2-7F6F-BE92-65EF93E519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79830" y="1904855"/>
            <a:ext cx="6096000" cy="3584315"/>
          </a:xfr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3B552F07-651B-AA9B-2F6C-E6DC9A7C9ACF}"/>
              </a:ext>
            </a:extLst>
          </p:cNvPr>
          <p:cNvSpPr txBox="1"/>
          <p:nvPr/>
        </p:nvSpPr>
        <p:spPr>
          <a:xfrm>
            <a:off x="834228" y="2541711"/>
            <a:ext cx="3451250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800">
                <a:solidFill>
                  <a:schemeClr val="bg1"/>
                </a:solidFill>
                <a:ea typeface="Calibri"/>
                <a:cs typeface="Calibri"/>
              </a:rPr>
              <a:t>Was denken Sie, ist der Fleischkonsum gesund?</a:t>
            </a:r>
          </a:p>
        </p:txBody>
      </p:sp>
    </p:spTree>
    <p:extLst>
      <p:ext uri="{BB962C8B-B14F-4D97-AF65-F5344CB8AC3E}">
        <p14:creationId xmlns:p14="http://schemas.microsoft.com/office/powerpoint/2010/main" val="3700114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03A9-1A86-3CF4-42F1-3E5C9E0F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45091A7-816B-5F8D-8D39-13FFDD051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EAB9614-E925-7D71-BC1D-2311CDAD9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Wirtschaft  - Verkauf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40B25-A286-2643-FF02-D7340B45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50% Einzelhandel | 50% </a:t>
            </a:r>
            <a:r>
              <a:rPr lang="de-DE" err="1">
                <a:solidFill>
                  <a:schemeClr val="bg1"/>
                </a:solidFill>
                <a:ea typeface="Calibri"/>
                <a:cs typeface="Calibri"/>
              </a:rPr>
              <a:t>ausser</a:t>
            </a:r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 Haus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40% Mit </a:t>
            </a:r>
            <a:r>
              <a:rPr lang="de-DE" err="1">
                <a:solidFill>
                  <a:schemeClr val="bg1"/>
                </a:solidFill>
                <a:ea typeface="Calibri"/>
                <a:cs typeface="Calibri"/>
              </a:rPr>
              <a:t>rabbat</a:t>
            </a:r>
          </a:p>
          <a:p>
            <a:pPr>
              <a:buFont typeface="Arial"/>
              <a:buChar char="•"/>
            </a:pPr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3% Ersatzprodukte </a:t>
            </a:r>
            <a:endParaRPr lang="de-DE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192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353DC-BDEF-82A0-2E47-2414A2D80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3318909-B5F7-9280-293C-5FF7C981C3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5A46483-8D08-7531-D8A4-BBC0A33F4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Wirtschaft  - Import/Export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357056-8BA1-C496-3856-C804B07CE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  <p:pic>
        <p:nvPicPr>
          <p:cNvPr id="5" name="Grafik 4" descr="Ein Bild, das Text, Screenshot, Diagramm, Rechteck enthält.&#10;&#10;Beschreibung automatisch generiert.">
            <a:extLst>
              <a:ext uri="{FF2B5EF4-FFF2-40B4-BE49-F238E27FC236}">
                <a16:creationId xmlns:a16="http://schemas.microsoft.com/office/drawing/2014/main" id="{B0269673-F41A-2DCA-B757-33BC8A7CD7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7239" y="1961226"/>
            <a:ext cx="7258050" cy="31623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DB2CAFD6-1C24-E698-B256-35ED1E91A714}"/>
              </a:ext>
            </a:extLst>
          </p:cNvPr>
          <p:cNvSpPr txBox="1"/>
          <p:nvPr/>
        </p:nvSpPr>
        <p:spPr>
          <a:xfrm>
            <a:off x="6096000" y="5205351"/>
            <a:ext cx="434438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2800">
                <a:solidFill>
                  <a:schemeClr val="bg1"/>
                </a:solidFill>
                <a:ea typeface="Calibri"/>
                <a:cs typeface="Calibri"/>
              </a:rPr>
              <a:t>Rindfleischexporte 2022</a:t>
            </a:r>
          </a:p>
        </p:txBody>
      </p:sp>
    </p:spTree>
    <p:extLst>
      <p:ext uri="{BB962C8B-B14F-4D97-AF65-F5344CB8AC3E}">
        <p14:creationId xmlns:p14="http://schemas.microsoft.com/office/powerpoint/2010/main" val="1882399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03A9-1A86-3CF4-42F1-3E5C9E0F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45091A7-816B-5F8D-8D39-13FFDD051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EAB9614-E925-7D71-BC1D-2311CDAD9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Selbstexperiment - Definition 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40B25-A286-2643-FF02-D7340B45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Kein Fleisch konsumieren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27.11.2023 bis 5.1.2024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Fleischersatzprodukte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Keine </a:t>
            </a:r>
            <a:r>
              <a:rPr lang="de-DE" err="1">
                <a:solidFill>
                  <a:schemeClr val="bg1"/>
                </a:solidFill>
                <a:ea typeface="Calibri"/>
                <a:cs typeface="Calibri"/>
              </a:rPr>
              <a:t>Nahrungergänzungmittel</a:t>
            </a:r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4684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03A9-1A86-3CF4-42F1-3E5C9E0F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45091A7-816B-5F8D-8D39-13FFDD051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EAB9614-E925-7D71-BC1D-2311CDAD9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Selbstexperiment - Ziele 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40B25-A286-2643-FF02-D7340B45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Umfeld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Körperliche Auswirkungen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Psychische Auswirkungen</a:t>
            </a: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83416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03A9-1A86-3CF4-42F1-3E5C9E0F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45091A7-816B-5F8D-8D39-13FFDD051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EAB9614-E925-7D71-BC1D-2311CDAD9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Selbstexperiment – Vor dem Experiment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40B25-A286-2643-FF02-D7340B45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Fast keine Ersatzprodukte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Fast täglicher Konsum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Noch nie vegetarisch</a:t>
            </a: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8043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03A9-1A86-3CF4-42F1-3E5C9E0F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45091A7-816B-5F8D-8D39-13FFDD051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EAB9614-E925-7D71-BC1D-2311CDAD9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1700" cy="1325563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Selbstexperiment – Während dem Experiment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40B25-A286-2643-FF02-D7340B45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Familie einweihen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Verschiedene Reaktionen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Konsumverhalten</a:t>
            </a:r>
          </a:p>
        </p:txBody>
      </p:sp>
    </p:spTree>
    <p:extLst>
      <p:ext uri="{BB962C8B-B14F-4D97-AF65-F5344CB8AC3E}">
        <p14:creationId xmlns:p14="http://schemas.microsoft.com/office/powerpoint/2010/main" val="1966436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03A9-1A86-3CF4-42F1-3E5C9E0F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45091A7-816B-5F8D-8D39-13FFDD051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EAB9614-E925-7D71-BC1D-2311CDAD9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1700" cy="1325563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Selbstexperiment – Während dem Experiment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40B25-A286-2643-FF02-D7340B45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Fleischersatzprodukte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Schwierigkeiten ein passendes Produkt zu finden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Preis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Eher schwer zu verzichten</a:t>
            </a:r>
          </a:p>
        </p:txBody>
      </p:sp>
    </p:spTree>
    <p:extLst>
      <p:ext uri="{BB962C8B-B14F-4D97-AF65-F5344CB8AC3E}">
        <p14:creationId xmlns:p14="http://schemas.microsoft.com/office/powerpoint/2010/main" val="66673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D790768-F10B-AFD3-8963-D61F4D310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132561" y="-3019425"/>
            <a:ext cx="20457121" cy="12896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10DA0F-B6DE-61F4-89B6-97D13E11D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ID4096">
                <a:solidFill>
                  <a:schemeClr val="bg1"/>
                </a:solidFill>
                <a:ea typeface="+mj-lt"/>
                <a:cs typeface="+mj-lt"/>
              </a:rPr>
              <a:t>Inhaltsverzeichnis</a:t>
            </a:r>
            <a:endParaRPr lang="LID4096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CD79-C96D-1E8A-58E6-79683923C7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CH">
                <a:solidFill>
                  <a:schemeClr val="bg1"/>
                </a:solidFill>
                <a:ea typeface="Calibri"/>
                <a:cs typeface="Calibri"/>
              </a:rPr>
              <a:t>Unsere Ziele &amp; Thema</a:t>
            </a:r>
            <a:endParaRPr lang="de-CH">
              <a:solidFill>
                <a:schemeClr val="bg1"/>
              </a:solidFill>
              <a:cs typeface="Calibri"/>
            </a:endParaRPr>
          </a:p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Wieso passt dieses Thema?</a:t>
            </a:r>
          </a:p>
          <a:p>
            <a:r>
              <a:rPr lang="de-CH">
                <a:solidFill>
                  <a:schemeClr val="bg1"/>
                </a:solidFill>
                <a:cs typeface="Calibri"/>
              </a:rPr>
              <a:t>Einfluss auf die Umwelt</a:t>
            </a:r>
            <a:endParaRPr lang="de-CH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de-CH">
                <a:solidFill>
                  <a:schemeClr val="bg1"/>
                </a:solidFill>
                <a:cs typeface="Calibri"/>
              </a:rPr>
              <a:t>Ethik </a:t>
            </a:r>
            <a:endParaRPr lang="de-CH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de-CH">
                <a:solidFill>
                  <a:schemeClr val="bg1"/>
                </a:solidFill>
                <a:cs typeface="Calibri"/>
              </a:rPr>
              <a:t>Gesundheit </a:t>
            </a:r>
            <a:endParaRPr lang="de-CH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de-CH">
                <a:solidFill>
                  <a:schemeClr val="bg1"/>
                </a:solidFill>
                <a:cs typeface="Calibri"/>
              </a:rPr>
              <a:t>Wirtschaft</a:t>
            </a:r>
            <a:endParaRPr lang="de-CH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de-CH">
                <a:solidFill>
                  <a:schemeClr val="bg1"/>
                </a:solidFill>
                <a:cs typeface="Calibri"/>
              </a:rPr>
              <a:t>Selbstexperiment</a:t>
            </a:r>
            <a:endParaRPr lang="de-CH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de-CH">
                <a:solidFill>
                  <a:schemeClr val="bg1"/>
                </a:solidFill>
                <a:cs typeface="Calibri"/>
              </a:rPr>
              <a:t>Fazit</a:t>
            </a:r>
            <a:endParaRPr lang="de-CH">
              <a:solidFill>
                <a:schemeClr val="bg1"/>
              </a:solidFill>
              <a:ea typeface="Calibri"/>
              <a:cs typeface="Calibri"/>
            </a:endParaRPr>
          </a:p>
          <a:p>
            <a:endParaRPr lang="de-CH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23626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03A9-1A86-3CF4-42F1-3E5C9E0F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45091A7-816B-5F8D-8D39-13FFDD051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EAB9614-E925-7D71-BC1D-2311CDAD9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1700" cy="1325563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Selbstexperiment – Während dem Experiment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40B25-A286-2643-FF02-D7340B45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3kg abgenommen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Reinere Haut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Weniger Müde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Weniger Kraft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Reizbarer</a:t>
            </a:r>
          </a:p>
          <a:p>
            <a:pPr marL="0" indent="0">
              <a:buNone/>
            </a:pPr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6385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03A9-1A86-3CF4-42F1-3E5C9E0F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45091A7-816B-5F8D-8D39-13FFDD051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EAB9614-E925-7D71-BC1D-2311CDAD9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1700" cy="1325563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Selbstexperiment – Erkenntnisse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40B25-A286-2643-FF02-D7340B45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Wechsel ist einfach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Umfeld kann sich sehr unterscheiden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Ersatzprodukte sind teurer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Man sollte auf Nährstoffversorgung achten</a:t>
            </a: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6218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A03A9-1A86-3CF4-42F1-3E5C9E0FD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45091A7-816B-5F8D-8D39-13FFDD051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EAB9614-E925-7D71-BC1D-2311CDAD9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1700" cy="1325563"/>
          </a:xfrm>
        </p:spPr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340B25-A286-2643-FF02-D7340B45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Wechsel zu vegetarisch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Kein richtig oder Falsch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Nährstoffe sind wichtig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Quellen sind Schwierig zu finden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Erfahrungen für die VA</a:t>
            </a:r>
          </a:p>
        </p:txBody>
      </p:sp>
    </p:spTree>
    <p:extLst>
      <p:ext uri="{BB962C8B-B14F-4D97-AF65-F5344CB8AC3E}">
        <p14:creationId xmlns:p14="http://schemas.microsoft.com/office/powerpoint/2010/main" val="3342125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B428D7FB-5DB1-E925-6D93-884752E0E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6744" y="-406854"/>
            <a:ext cx="13425488" cy="767170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B2EC44A-80A3-286F-A929-6B3389A98B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19792" y="1924050"/>
            <a:ext cx="13425488" cy="1629204"/>
          </a:xfrm>
        </p:spPr>
        <p:txBody>
          <a:bodyPr>
            <a:normAutofit/>
          </a:bodyPr>
          <a:lstStyle/>
          <a:p>
            <a:r>
              <a:rPr lang="de-DE" sz="8800">
                <a:solidFill>
                  <a:schemeClr val="bg1"/>
                </a:solidFill>
                <a:cs typeface="Calibri Light"/>
              </a:rPr>
              <a:t>Ende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02CE44-F2B0-546B-800E-A92DF9DA7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19792" y="3685747"/>
            <a:ext cx="13425487" cy="7754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sz="3600">
                <a:solidFill>
                  <a:schemeClr val="bg1"/>
                </a:solidFill>
                <a:cs typeface="Calibri"/>
              </a:rPr>
              <a:t>Noch Fragen?</a:t>
            </a:r>
          </a:p>
        </p:txBody>
      </p:sp>
    </p:spTree>
    <p:extLst>
      <p:ext uri="{BB962C8B-B14F-4D97-AF65-F5344CB8AC3E}">
        <p14:creationId xmlns:p14="http://schemas.microsoft.com/office/powerpoint/2010/main" val="4067756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FCECBD9-F47C-FF0B-4BC1-02F59B1359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44824B0-A159-C74F-DA43-05A8F98CD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Ziele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E92B8D-7ED8-145B-72E1-E9CE70BEF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27123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>
                <a:solidFill>
                  <a:schemeClr val="bg1"/>
                </a:solidFill>
                <a:ea typeface="Calibri"/>
                <a:cs typeface="Calibri"/>
              </a:rPr>
              <a:t>Wirtschaft</a:t>
            </a:r>
          </a:p>
          <a:p>
            <a:r>
              <a:rPr lang="en-GB">
                <a:solidFill>
                  <a:schemeClr val="bg1"/>
                </a:solidFill>
                <a:ea typeface="Calibri"/>
                <a:cs typeface="Calibri"/>
              </a:rPr>
              <a:t>Gesundheit</a:t>
            </a:r>
          </a:p>
          <a:p>
            <a:r>
              <a:rPr lang="en-GB" err="1">
                <a:solidFill>
                  <a:schemeClr val="bg1"/>
                </a:solidFill>
                <a:ea typeface="Calibri"/>
                <a:cs typeface="Calibri"/>
              </a:rPr>
              <a:t>Ethik</a:t>
            </a:r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de-CH">
                <a:solidFill>
                  <a:schemeClr val="bg1"/>
                </a:solidFill>
                <a:ea typeface="Calibri"/>
                <a:cs typeface="Calibri"/>
              </a:rPr>
              <a:t>Selbstexperiment</a:t>
            </a:r>
          </a:p>
          <a:p>
            <a:endParaRPr lang="de-CH">
              <a:solidFill>
                <a:schemeClr val="bg1"/>
              </a:solidFill>
              <a:ea typeface="Calibri"/>
              <a:cs typeface="Calibri"/>
            </a:endParaRPr>
          </a:p>
          <a:p>
            <a:endParaRPr lang="de-CH">
              <a:solidFill>
                <a:schemeClr val="bg1"/>
              </a:solidFill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5498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FCECBD9-F47C-FF0B-4BC1-02F59B1359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44824B0-A159-C74F-DA43-05A8F98CD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Wieso passt dieses Thema?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E92B8D-7ED8-145B-72E1-E9CE70BEF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27123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Energie- und Wasserverbrauch</a:t>
            </a:r>
          </a:p>
          <a:p>
            <a:r>
              <a:rPr lang="de-DE" err="1">
                <a:solidFill>
                  <a:schemeClr val="bg1"/>
                </a:solidFill>
                <a:ea typeface="Calibri"/>
                <a:cs typeface="Calibri"/>
              </a:rPr>
              <a:t>Grössere</a:t>
            </a:r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 Mengen an Abfallprodukten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Die Tierhaltung ist eine </a:t>
            </a:r>
            <a:r>
              <a:rPr lang="de-CH">
                <a:solidFill>
                  <a:schemeClr val="bg1"/>
                </a:solidFill>
                <a:cs typeface="Calibri"/>
              </a:rPr>
              <a:t>grosse Quelle von Treibhausgasemissionen</a:t>
            </a: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7802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9CC65-53C1-6E93-CAF4-FEF9F49A4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3F4A3A6-6E63-2F59-CFAC-99D86E0D18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ACE7A46-8033-8E6E-CCFC-867773CD1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Umwelt – Recherche 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130BFD-8DBC-589D-3471-64A66FA91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27123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>
                <a:solidFill>
                  <a:schemeClr val="bg1"/>
                </a:solidFill>
                <a:ea typeface="Calibri"/>
                <a:cs typeface="Calibri"/>
              </a:rPr>
              <a:t>Platz für Tier und Futter</a:t>
            </a:r>
          </a:p>
          <a:p>
            <a:r>
              <a:rPr lang="de-CH">
                <a:solidFill>
                  <a:schemeClr val="bg1"/>
                </a:solidFill>
                <a:ea typeface="Calibri"/>
                <a:cs typeface="Calibri"/>
              </a:rPr>
              <a:t>Wasserverbrauch</a:t>
            </a:r>
          </a:p>
          <a:p>
            <a:r>
              <a:rPr lang="de-CH">
                <a:solidFill>
                  <a:schemeClr val="bg1"/>
                </a:solidFill>
                <a:ea typeface="Calibri"/>
                <a:cs typeface="Calibri"/>
              </a:rPr>
              <a:t>Treibhausgase</a:t>
            </a:r>
          </a:p>
          <a:p>
            <a:endParaRPr lang="de-CH">
              <a:solidFill>
                <a:schemeClr val="bg1"/>
              </a:solidFill>
              <a:ea typeface="Calibri"/>
              <a:cs typeface="Calibri"/>
            </a:endParaRPr>
          </a:p>
          <a:p>
            <a:endParaRPr lang="de-CH">
              <a:solidFill>
                <a:schemeClr val="bg1"/>
              </a:solidFill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1873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FCECBD9-F47C-FF0B-4BC1-02F59B1359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44824B0-A159-C74F-DA43-05A8F98CD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Umwelt – Umfrage </a:t>
            </a:r>
            <a:endParaRPr lang="de-DE">
              <a:solidFill>
                <a:schemeClr val="bg1"/>
              </a:solidFill>
            </a:endParaRPr>
          </a:p>
        </p:txBody>
      </p:sp>
      <p:pic>
        <p:nvPicPr>
          <p:cNvPr id="7" name="Picture 1" descr="A pie chart with numbers and a pie chart&#10;&#10;Description automatically generated">
            <a:extLst>
              <a:ext uri="{FF2B5EF4-FFF2-40B4-BE49-F238E27FC236}">
                <a16:creationId xmlns:a16="http://schemas.microsoft.com/office/drawing/2014/main" id="{A5E40843-A10A-4CE2-859E-45B53BADE4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32" y="1699869"/>
            <a:ext cx="6146483" cy="345826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0736091-EE1F-5DC0-C2F8-8092C81F7B99}"/>
              </a:ext>
            </a:extLst>
          </p:cNvPr>
          <p:cNvSpPr txBox="1"/>
          <p:nvPr/>
        </p:nvSpPr>
        <p:spPr>
          <a:xfrm>
            <a:off x="838200" y="2090171"/>
            <a:ext cx="3451250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CH" sz="2800" b="0" i="0" u="none" strike="noStrike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Finden Sie es wichtig, dass der Fleischkonsum für eine bessere Umwelt reduziert werden soll? </a:t>
            </a:r>
            <a:endParaRPr lang="de-DE" sz="280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2661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FCECBD9-F47C-FF0B-4BC1-02F59B1359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44824B0-A159-C74F-DA43-05A8F98CD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Ethik – Recherche und Umfrage 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E92B8D-7ED8-145B-72E1-E9CE70BEF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27123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>
                <a:solidFill>
                  <a:schemeClr val="bg1"/>
                </a:solidFill>
                <a:ea typeface="Calibri"/>
                <a:cs typeface="Calibri"/>
              </a:rPr>
              <a:t>Tiere haben das recht zu leben</a:t>
            </a:r>
          </a:p>
          <a:p>
            <a:r>
              <a:rPr lang="de-CH">
                <a:solidFill>
                  <a:schemeClr val="bg1"/>
                </a:solidFill>
                <a:ea typeface="Calibri"/>
                <a:cs typeface="Calibri"/>
              </a:rPr>
              <a:t>Haltung und lokales Fleisch</a:t>
            </a:r>
          </a:p>
          <a:p>
            <a:r>
              <a:rPr lang="de-CH">
                <a:solidFill>
                  <a:schemeClr val="bg1"/>
                </a:solidFill>
                <a:ea typeface="Calibri"/>
                <a:cs typeface="Calibri"/>
              </a:rPr>
              <a:t>Industrielle Tierhaltung</a:t>
            </a:r>
          </a:p>
          <a:p>
            <a:endParaRPr lang="de-CH">
              <a:solidFill>
                <a:schemeClr val="bg1"/>
              </a:solidFill>
              <a:ea typeface="Calibri"/>
              <a:cs typeface="Calibri"/>
            </a:endParaRPr>
          </a:p>
          <a:p>
            <a:endParaRPr lang="de-CH">
              <a:solidFill>
                <a:schemeClr val="bg1"/>
              </a:solidFill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2021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FCECBD9-F47C-FF0B-4BC1-02F59B1359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44824B0-A159-C74F-DA43-05A8F98CD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Gesundheit  - Recherche  - Wieso?</a:t>
            </a:r>
            <a:endParaRPr lang="de-DE">
              <a:solidFill>
                <a:schemeClr val="bg1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E92B8D-7ED8-145B-72E1-E9CE70BEF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err="1">
                <a:solidFill>
                  <a:schemeClr val="bg1"/>
                </a:solidFill>
                <a:ea typeface="Calibri"/>
                <a:cs typeface="Calibri"/>
              </a:rPr>
              <a:t>Eiweiss</a:t>
            </a:r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 Hülsenfrüchte Samen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Vitamine B12 Tierprodukte 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Eisen H</a:t>
            </a:r>
            <a:r>
              <a:rPr lang="de-DE">
                <a:solidFill>
                  <a:schemeClr val="bg1"/>
                </a:solidFill>
                <a:ea typeface="+mn-lt"/>
                <a:cs typeface="+mn-lt"/>
              </a:rPr>
              <a:t>ülsenfrüchte Samen</a:t>
            </a: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1620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BB18A-B018-65F9-BFD3-407DA55A3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2B11563-5783-0636-651A-F0DD1A1ABE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0000"/>
                    </a14:imgEffect>
                  </a14:imgLayer>
                </a14:imgProps>
              </a:ext>
            </a:extLst>
          </a:blip>
          <a:srcRect l="20202" t="23339" r="20200" b="23486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BC89DC6-9BA0-EA7F-6D80-B265ACC58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  <a:ea typeface="Calibri Light"/>
                <a:cs typeface="Calibri Light"/>
              </a:rPr>
              <a:t>Gesundheit  - Recherche  - Negativer Einfluss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E98AEB-2BE2-D233-033B-004995EEC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chemeClr val="bg1"/>
                </a:solidFill>
                <a:ea typeface="+mn-lt"/>
                <a:cs typeface="+mn-lt"/>
              </a:rPr>
              <a:t>Typ-2-Diabetis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Herzkreislauf-Erkrankungen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Darmkrebs</a:t>
            </a:r>
          </a:p>
          <a:p>
            <a:r>
              <a:rPr lang="de-DE">
                <a:solidFill>
                  <a:schemeClr val="bg1"/>
                </a:solidFill>
                <a:ea typeface="Calibri"/>
                <a:cs typeface="Calibri"/>
              </a:rPr>
              <a:t>Antibiotikaresistenz</a:t>
            </a:r>
          </a:p>
          <a:p>
            <a:endParaRPr lang="de-DE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3999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ENTIMETER_SERIES_ID_KEY" val="al586fcsfy9f2yeomgy19zs9nch2e1wi"/>
</p:tagLst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23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</vt:lpstr>
      <vt:lpstr>Einfluss des Fleischkonsums</vt:lpstr>
      <vt:lpstr>Inhaltsverzeichnis</vt:lpstr>
      <vt:lpstr>Ziele</vt:lpstr>
      <vt:lpstr>Wieso passt dieses Thema?</vt:lpstr>
      <vt:lpstr>Umwelt – Recherche </vt:lpstr>
      <vt:lpstr>Umwelt – Umfrage </vt:lpstr>
      <vt:lpstr>Ethik – Recherche und Umfrage </vt:lpstr>
      <vt:lpstr>Gesundheit  - Recherche  - Wieso?</vt:lpstr>
      <vt:lpstr>Gesundheit  - Recherche  - Negativer Einfluss</vt:lpstr>
      <vt:lpstr>Gesundheit  - Interview  - Unterscheiden</vt:lpstr>
      <vt:lpstr>Gesundheit  - Interview  - Wie konsumieren</vt:lpstr>
      <vt:lpstr>Gesundheit  - Umfrage</vt:lpstr>
      <vt:lpstr>Wirtschaft  - Verkauf</vt:lpstr>
      <vt:lpstr>Wirtschaft  - Import/Export</vt:lpstr>
      <vt:lpstr>Selbstexperiment - Definition </vt:lpstr>
      <vt:lpstr>Selbstexperiment - Ziele </vt:lpstr>
      <vt:lpstr>Selbstexperiment – Vor dem Experiment</vt:lpstr>
      <vt:lpstr>Selbstexperiment – Während dem Experiment</vt:lpstr>
      <vt:lpstr>Selbstexperiment – Während dem Experiment</vt:lpstr>
      <vt:lpstr>Selbstexperiment – Während dem Experiment</vt:lpstr>
      <vt:lpstr>Selbstexperiment – Erkenntnisse</vt:lpstr>
      <vt:lpstr>Fazit</vt:lpstr>
      <vt:lpstr>Ende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Lenny Herren</dc:creator>
  <cp:revision>1</cp:revision>
  <dcterms:created xsi:type="dcterms:W3CDTF">2024-01-10T14:36:15Z</dcterms:created>
  <dcterms:modified xsi:type="dcterms:W3CDTF">2024-01-17T14:15:03Z</dcterms:modified>
</cp:coreProperties>
</file>

<file path=docProps/thumbnail.jpeg>
</file>